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95" r:id="rId11"/>
    <p:sldId id="403" r:id="rId12"/>
    <p:sldId id="404" r:id="rId13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4"/>
    </p:embeddedFont>
    <p:embeddedFont>
      <p:font typeface="Tahoma" panose="020B0604030504040204" pitchFamily="34" charset="0"/>
      <p:regular r:id="rId15"/>
      <p:bold r:id="rId16"/>
    </p:embeddedFont>
    <p:embeddedFont>
      <p:font typeface="B Yagut" panose="00000400000000000000" pitchFamily="2" charset="-78"/>
      <p:regular r:id="rId17"/>
      <p:bold r:id="rId18"/>
    </p:embeddedFont>
    <p:embeddedFont>
      <p:font typeface="B Nazanin" panose="00000400000000000000" pitchFamily="2" charset="-78"/>
      <p:regular r:id="rId19"/>
      <p:bold r:id="rId20"/>
    </p:embeddedFont>
    <p:embeddedFont>
      <p:font typeface="KFGQPC Uthman Taha Naskh" panose="02000000000000000000" pitchFamily="2" charset="-78"/>
      <p:regular r:id="rId21"/>
    </p:embeddedFont>
    <p:embeddedFont>
      <p:font typeface="Calibri" panose="020F0502020204030204" pitchFamily="34" charset="0"/>
      <p:regular r:id="rId22"/>
      <p:bold r:id="rId23"/>
    </p:embeddedFont>
    <p:embeddedFont>
      <p:font typeface="B Titr" panose="00000700000000000000" pitchFamily="2" charset="-78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6302614" y="183346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ششم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82319" y="290241"/>
            <a:ext cx="4006488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مأموریت غیرممکن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38219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</a:t>
            </a:r>
            <a:r>
              <a:rPr lang="fa-IR" dirty="0" smtClean="0"/>
              <a:t>ششم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b="1" dirty="0" smtClean="0"/>
              <a:t>مأموریت غیرممکن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5304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4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22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Arial</vt:lpstr>
      <vt:lpstr>Calibri Light</vt:lpstr>
      <vt:lpstr>Tahoma</vt:lpstr>
      <vt:lpstr>B Yagut</vt:lpstr>
      <vt:lpstr>Adobe Arabic</vt:lpstr>
      <vt:lpstr>B Nazanin</vt:lpstr>
      <vt:lpstr>KFGQPC Uthman Taha Naskh</vt:lpstr>
      <vt:lpstr>Calibri</vt:lpstr>
      <vt:lpstr>B Titr</vt:lpstr>
      <vt:lpstr>Wingdings</vt:lpstr>
      <vt:lpstr>B Titr )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فهرست درس ششم</vt:lpstr>
      <vt:lpstr>فهرست درس 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2017-09-27T06:48:28Z</dcterms:modified>
</cp:coreProperties>
</file>