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embedTrueTypeFonts="1" saveSubsetFonts="1">
  <p:sldMasterIdLst>
    <p:sldMasterId id="2147483660" r:id="rId1"/>
    <p:sldMasterId id="2147483668" r:id="rId2"/>
    <p:sldMasterId id="2147483675" r:id="rId3"/>
    <p:sldMasterId id="2147483680" r:id="rId4"/>
    <p:sldMasterId id="2147483685" r:id="rId5"/>
    <p:sldMasterId id="2147483690" r:id="rId6"/>
    <p:sldMasterId id="2147483695" r:id="rId7"/>
  </p:sldMasterIdLst>
  <p:sldIdLst>
    <p:sldId id="258" r:id="rId8"/>
    <p:sldId id="259" r:id="rId9"/>
    <p:sldId id="472" r:id="rId10"/>
    <p:sldId id="485" r:id="rId11"/>
    <p:sldId id="486" r:id="rId12"/>
    <p:sldId id="273" r:id="rId13"/>
    <p:sldId id="449"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5" r:id="rId35"/>
    <p:sldId id="296" r:id="rId36"/>
    <p:sldId id="297" r:id="rId37"/>
    <p:sldId id="298" r:id="rId38"/>
    <p:sldId id="299" r:id="rId39"/>
    <p:sldId id="300" r:id="rId40"/>
    <p:sldId id="301" r:id="rId41"/>
    <p:sldId id="302" r:id="rId42"/>
    <p:sldId id="303" r:id="rId43"/>
    <p:sldId id="371" r:id="rId44"/>
    <p:sldId id="305" r:id="rId45"/>
    <p:sldId id="306" r:id="rId46"/>
    <p:sldId id="307" r:id="rId47"/>
    <p:sldId id="308" r:id="rId48"/>
    <p:sldId id="309" r:id="rId49"/>
    <p:sldId id="310" r:id="rId50"/>
    <p:sldId id="311" r:id="rId51"/>
    <p:sldId id="313" r:id="rId52"/>
    <p:sldId id="314" r:id="rId53"/>
    <p:sldId id="487" r:id="rId54"/>
    <p:sldId id="488" r:id="rId55"/>
    <p:sldId id="315" r:id="rId56"/>
    <p:sldId id="316" r:id="rId57"/>
    <p:sldId id="318" r:id="rId58"/>
    <p:sldId id="319" r:id="rId59"/>
    <p:sldId id="320" r:id="rId60"/>
    <p:sldId id="373" r:id="rId61"/>
    <p:sldId id="322" r:id="rId62"/>
    <p:sldId id="323" r:id="rId63"/>
    <p:sldId id="325" r:id="rId64"/>
    <p:sldId id="326" r:id="rId65"/>
    <p:sldId id="327" r:id="rId66"/>
    <p:sldId id="329" r:id="rId67"/>
    <p:sldId id="330" r:id="rId68"/>
    <p:sldId id="331" r:id="rId69"/>
    <p:sldId id="333" r:id="rId70"/>
    <p:sldId id="334" r:id="rId71"/>
    <p:sldId id="335" r:id="rId72"/>
    <p:sldId id="336" r:id="rId73"/>
    <p:sldId id="450" r:id="rId74"/>
    <p:sldId id="451" r:id="rId75"/>
    <p:sldId id="452" r:id="rId76"/>
    <p:sldId id="453" r:id="rId77"/>
    <p:sldId id="338" r:id="rId78"/>
    <p:sldId id="489" r:id="rId79"/>
    <p:sldId id="492" r:id="rId80"/>
    <p:sldId id="490" r:id="rId81"/>
    <p:sldId id="339" r:id="rId82"/>
    <p:sldId id="340" r:id="rId83"/>
    <p:sldId id="328" r:id="rId84"/>
    <p:sldId id="342" r:id="rId85"/>
    <p:sldId id="343" r:id="rId86"/>
    <p:sldId id="344" r:id="rId87"/>
    <p:sldId id="345" r:id="rId88"/>
    <p:sldId id="375" r:id="rId89"/>
    <p:sldId id="347" r:id="rId90"/>
    <p:sldId id="348" r:id="rId91"/>
    <p:sldId id="491" r:id="rId92"/>
    <p:sldId id="359" r:id="rId93"/>
    <p:sldId id="360" r:id="rId94"/>
    <p:sldId id="361" r:id="rId95"/>
    <p:sldId id="362" r:id="rId96"/>
  </p:sldIdLst>
  <p:sldSz cx="9144000" cy="6858000" type="screen4x3"/>
  <p:notesSz cx="6858000" cy="9144000"/>
  <p:embeddedFontLst>
    <p:embeddedFont>
      <p:font typeface="Calibri Light" panose="020F0302020204030204" pitchFamily="34" charset="0"/>
      <p:regular r:id="rId97"/>
    </p:embeddedFont>
    <p:embeddedFont>
      <p:font typeface="B Titr" panose="00000700000000000000" pitchFamily="2" charset="-78"/>
      <p:bold r:id="rId98"/>
    </p:embeddedFont>
    <p:embeddedFont>
      <p:font typeface="B Nazanin" panose="00000400000000000000" pitchFamily="2" charset="-78"/>
      <p:regular r:id="rId99"/>
      <p:bold r:id="rId100"/>
    </p:embeddedFont>
    <p:embeddedFont>
      <p:font typeface="B Yagut" panose="00000400000000000000" pitchFamily="2" charset="-78"/>
      <p:regular r:id="rId101"/>
      <p:bold r:id="rId102"/>
    </p:embeddedFont>
    <p:embeddedFont>
      <p:font typeface="Mj_Egypt" panose="00000400000000000000" pitchFamily="2" charset="-78"/>
      <p:regular r:id="rId103"/>
    </p:embeddedFont>
    <p:embeddedFont>
      <p:font typeface="KFGQPC Uthman Taha Naskh" panose="02000000000000000000" pitchFamily="2" charset="-78"/>
      <p:regular r:id="rId104"/>
    </p:embeddedFont>
    <p:embeddedFont>
      <p:font typeface="Tahoma" panose="020B0604030504040204" pitchFamily="34" charset="0"/>
      <p:regular r:id="rId105"/>
      <p:bold r:id="rId106"/>
    </p:embeddedFont>
    <p:embeddedFont>
      <p:font typeface="Calibri" panose="020F0502020204030204" pitchFamily="34" charset="0"/>
      <p:regular r:id="rId107"/>
      <p:bold r:id="rId10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819"/>
    <a:srgbClr val="FFCC29"/>
    <a:srgbClr val="000099"/>
    <a:srgbClr val="003366"/>
    <a:srgbClr val="663300"/>
    <a:srgbClr val="996633"/>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147" autoAdjust="0"/>
    <p:restoredTop sz="94660"/>
  </p:normalViewPr>
  <p:slideViewPr>
    <p:cSldViewPr snapToGrid="0">
      <p:cViewPr varScale="1">
        <p:scale>
          <a:sx n="86" d="100"/>
          <a:sy n="86" d="100"/>
        </p:scale>
        <p:origin x="1315" y="5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tableStyles" Target="tableStyles.xml"/><Relationship Id="rId16" Type="http://schemas.openxmlformats.org/officeDocument/2006/relationships/slide" Target="slides/slide9.xml"/><Relationship Id="rId107" Type="http://schemas.openxmlformats.org/officeDocument/2006/relationships/font" Target="fonts/font11.fntdata"/><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font" Target="fonts/font6.fntdata"/><Relationship Id="rId5" Type="http://schemas.openxmlformats.org/officeDocument/2006/relationships/slideMaster" Target="slideMasters/slideMaster5.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font" Target="fonts/font7.fntdata"/><Relationship Id="rId108" Type="http://schemas.openxmlformats.org/officeDocument/2006/relationships/font" Target="fonts/font12.fntdata"/><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font" Target="fonts/font10.fntdata"/><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font" Target="fonts/font3.fntdata"/><Relationship Id="rId101" Type="http://schemas.openxmlformats.org/officeDocument/2006/relationships/font" Target="fonts/font5.fntdata"/><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presProps" Target="presProps.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font" Target="fonts/font1.fntdata"/><Relationship Id="rId104" Type="http://schemas.openxmlformats.org/officeDocument/2006/relationships/font" Target="fonts/font8.fntdata"/><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viewProps" Target="viewProp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font" Target="fonts/font4.fntdata"/><Relationship Id="rId105" Type="http://schemas.openxmlformats.org/officeDocument/2006/relationships/font" Target="fonts/font9.fntdata"/><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font" Target="fonts/font2.fntdata"/><Relationship Id="rId3" Type="http://schemas.openxmlformats.org/officeDocument/2006/relationships/slideMaster" Target="slideMasters/slideMaster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704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947133" y="2915322"/>
            <a:ext cx="6970955" cy="1645920"/>
          </a:xfrm>
        </p:spPr>
        <p:txBody>
          <a:bodyPr anchor="ctr">
            <a:normAutofit/>
          </a:bodyPr>
          <a:lstStyle>
            <a:lvl1pPr algn="r">
              <a:defRPr sz="6000"/>
            </a:lvl1pPr>
          </a:lstStyle>
          <a:p>
            <a:r>
              <a:rPr lang="fa-IR" dirty="0" smtClean="0"/>
              <a:t>عنوان فصل</a:t>
            </a:r>
            <a:endParaRPr lang="en-US" dirty="0"/>
          </a:p>
        </p:txBody>
      </p:sp>
      <p:sp>
        <p:nvSpPr>
          <p:cNvPr id="3" name="Subtitle 2"/>
          <p:cNvSpPr>
            <a:spLocks noGrp="1"/>
          </p:cNvSpPr>
          <p:nvPr>
            <p:ph type="subTitle" idx="1" hasCustomPrompt="1"/>
          </p:nvPr>
        </p:nvSpPr>
        <p:spPr>
          <a:xfrm>
            <a:off x="325418" y="4787153"/>
            <a:ext cx="8592669" cy="2011681"/>
          </a:xfrm>
        </p:spPr>
        <p:txBody>
          <a:bodyPr>
            <a:normAutofit/>
          </a:bodyPr>
          <a:lstStyle>
            <a:lvl1pPr marL="0" indent="0" algn="ctr">
              <a:buNone/>
              <a:defRPr sz="36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توضیحات</a:t>
            </a:r>
            <a:endParaRPr lang="en-US" dirty="0"/>
          </a:p>
        </p:txBody>
      </p:sp>
    </p:spTree>
    <p:extLst>
      <p:ext uri="{BB962C8B-B14F-4D97-AF65-F5344CB8AC3E}">
        <p14:creationId xmlns:p14="http://schemas.microsoft.com/office/powerpoint/2010/main" val="369275706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5518127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880" y="1118795"/>
            <a:ext cx="4366710" cy="5561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4410" y="1118795"/>
            <a:ext cx="4355952" cy="5561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7778350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3213180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1785768"/>
            <a:ext cx="5507915" cy="3388659"/>
          </a:xfrm>
        </p:spPr>
        <p:txBody>
          <a:bodyPr anchor="ctr">
            <a:normAutofit/>
          </a:bodyPr>
          <a:lstStyle>
            <a:lvl1pPr algn="ctr">
              <a:defRPr sz="6600">
                <a:ln w="28575">
                  <a:solidFill>
                    <a:schemeClr val="bg1"/>
                  </a:solidFill>
                </a:ln>
              </a:defRPr>
            </a:lvl1pPr>
          </a:lstStyle>
          <a:p>
            <a:r>
              <a:rPr lang="fa-IR" dirty="0" smtClean="0"/>
              <a:t>عنوان فصل</a:t>
            </a:r>
            <a:endParaRPr lang="en-US" dirty="0"/>
          </a:p>
        </p:txBody>
      </p:sp>
      <p:sp>
        <p:nvSpPr>
          <p:cNvPr id="3" name="Subtitle 2"/>
          <p:cNvSpPr>
            <a:spLocks noGrp="1"/>
          </p:cNvSpPr>
          <p:nvPr>
            <p:ph type="subTitle" idx="1" hasCustomPrompt="1"/>
          </p:nvPr>
        </p:nvSpPr>
        <p:spPr>
          <a:xfrm>
            <a:off x="0" y="5174428"/>
            <a:ext cx="5507915" cy="1247888"/>
          </a:xfrm>
        </p:spPr>
        <p:txBody>
          <a:bodyPr>
            <a:normAutofit/>
          </a:bodyPr>
          <a:lstStyle>
            <a:lvl1pPr marL="0" indent="0" algn="ctr">
              <a:buNone/>
              <a:defRPr sz="3600">
                <a:solidFill>
                  <a:srgbClr val="FFFF00"/>
                </a:solidFill>
                <a:effectLst>
                  <a:outerShdw blurRad="38100" dist="38100" dir="2700000" algn="tl">
                    <a:srgbClr val="000000">
                      <a:alpha val="43137"/>
                    </a:srgb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توضیحات</a:t>
            </a:r>
            <a:endParaRPr lang="en-US" dirty="0"/>
          </a:p>
        </p:txBody>
      </p:sp>
    </p:spTree>
    <p:extLst>
      <p:ext uri="{BB962C8B-B14F-4D97-AF65-F5344CB8AC3E}">
        <p14:creationId xmlns:p14="http://schemas.microsoft.com/office/powerpoint/2010/main" val="413860314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b="1"/>
            </a:lvl1pPr>
            <a:lvl2pPr>
              <a:defRPr b="1"/>
            </a:lvl2pPr>
            <a:lvl3pPr>
              <a:defRPr b="1"/>
            </a:lvl3pPr>
            <a:lvl4pPr>
              <a:defRPr b="1"/>
            </a:lvl4pPr>
            <a:lvl5pPr>
              <a:defRPr b="1"/>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6490492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880" y="1118795"/>
            <a:ext cx="4366710" cy="5561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4410" y="1118795"/>
            <a:ext cx="4355952" cy="5561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5330237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5189059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1753495"/>
            <a:ext cx="5507915" cy="2173046"/>
          </a:xfrm>
        </p:spPr>
        <p:txBody>
          <a:bodyPr anchor="ctr">
            <a:normAutofit/>
          </a:bodyPr>
          <a:lstStyle>
            <a:lvl1pPr algn="ctr">
              <a:defRPr sz="6600" b="1" cap="none" spc="0">
                <a:ln w="19050">
                  <a:solidFill>
                    <a:schemeClr val="bg1"/>
                  </a:solidFill>
                </a:ln>
                <a:solidFill>
                  <a:srgbClr val="C00000"/>
                </a:solidFill>
                <a:effectLst>
                  <a:outerShdw blurRad="38100" dist="38100" dir="2700000" algn="tl">
                    <a:srgbClr val="000000">
                      <a:alpha val="43137"/>
                    </a:srgbClr>
                  </a:outerShdw>
                </a:effectLst>
              </a:defRPr>
            </a:lvl1pPr>
          </a:lstStyle>
          <a:p>
            <a:r>
              <a:rPr lang="fa-IR" dirty="0" smtClean="0"/>
              <a:t>عنوان فصل</a:t>
            </a:r>
            <a:endParaRPr lang="en-US" dirty="0"/>
          </a:p>
        </p:txBody>
      </p:sp>
      <p:sp>
        <p:nvSpPr>
          <p:cNvPr id="3" name="Subtitle 2"/>
          <p:cNvSpPr>
            <a:spLocks noGrp="1"/>
          </p:cNvSpPr>
          <p:nvPr>
            <p:ph type="subTitle" idx="1" hasCustomPrompt="1"/>
          </p:nvPr>
        </p:nvSpPr>
        <p:spPr>
          <a:xfrm>
            <a:off x="0" y="4023359"/>
            <a:ext cx="5507915" cy="1140312"/>
          </a:xfrm>
        </p:spPr>
        <p:txBody>
          <a:bodyPr>
            <a:normAutofit/>
          </a:bodyPr>
          <a:lstStyle>
            <a:lvl1pPr marL="0" indent="0" algn="ctr">
              <a:buNone/>
              <a:defRPr sz="3600">
                <a:ln>
                  <a:solidFill>
                    <a:schemeClr val="tx1"/>
                  </a:solidFill>
                </a:ln>
                <a:solidFill>
                  <a:srgbClr val="FFFF00"/>
                </a:solidFill>
                <a:effectLst>
                  <a:outerShdw blurRad="38100" dist="38100" dir="2700000" algn="tl">
                    <a:srgbClr val="000000">
                      <a:alpha val="43137"/>
                    </a:srgb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توضیحات</a:t>
            </a:r>
            <a:endParaRPr lang="en-US" dirty="0"/>
          </a:p>
        </p:txBody>
      </p:sp>
    </p:spTree>
    <p:extLst>
      <p:ext uri="{BB962C8B-B14F-4D97-AF65-F5344CB8AC3E}">
        <p14:creationId xmlns:p14="http://schemas.microsoft.com/office/powerpoint/2010/main" val="410252654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584529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5419" y="1509638"/>
            <a:ext cx="4203550" cy="2879481"/>
          </a:xfrm>
        </p:spPr>
        <p:txBody>
          <a:bodyPr anchor="ctr">
            <a:normAutofit/>
          </a:bodyPr>
          <a:lstStyle>
            <a:lvl1pPr algn="ctr">
              <a:defRPr sz="4400"/>
            </a:lvl1pPr>
          </a:lstStyle>
          <a:p>
            <a:r>
              <a:rPr lang="fa-IR" dirty="0" smtClean="0"/>
              <a:t>عنوان فصل</a:t>
            </a:r>
            <a:endParaRPr lang="en-US" dirty="0"/>
          </a:p>
        </p:txBody>
      </p:sp>
      <p:sp>
        <p:nvSpPr>
          <p:cNvPr id="3" name="Subtitle 2"/>
          <p:cNvSpPr>
            <a:spLocks noGrp="1"/>
          </p:cNvSpPr>
          <p:nvPr>
            <p:ph type="subTitle" idx="1" hasCustomPrompt="1"/>
          </p:nvPr>
        </p:nvSpPr>
        <p:spPr>
          <a:xfrm>
            <a:off x="325419" y="5862918"/>
            <a:ext cx="4203550" cy="935916"/>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توضیحات</a:t>
            </a:r>
            <a:endParaRPr lang="en-US" dirty="0"/>
          </a:p>
        </p:txBody>
      </p:sp>
    </p:spTree>
    <p:extLst>
      <p:ext uri="{BB962C8B-B14F-4D97-AF65-F5344CB8AC3E}">
        <p14:creationId xmlns:p14="http://schemas.microsoft.com/office/powerpoint/2010/main" val="108867281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880" y="1118795"/>
            <a:ext cx="4366710" cy="5561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4410" y="1118795"/>
            <a:ext cx="4355952" cy="5561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776437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4650944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0" y="0"/>
            <a:ext cx="9144000" cy="1086522"/>
          </a:xfrm>
        </p:spPr>
        <p:txBody>
          <a:bodyPr anchor="ctr">
            <a:normAutofit/>
          </a:bodyPr>
          <a:lstStyle>
            <a:lvl1pPr algn="ctr">
              <a:defRPr sz="4800" b="1" cap="none" spc="0">
                <a:ln w="19050">
                  <a:solidFill>
                    <a:schemeClr val="bg1"/>
                  </a:solidFill>
                </a:ln>
                <a:solidFill>
                  <a:srgbClr val="FF0000"/>
                </a:solidFill>
                <a:effectLst>
                  <a:outerShdw blurRad="38100" dist="38100" dir="2700000" algn="tl">
                    <a:srgbClr val="000000">
                      <a:alpha val="43137"/>
                    </a:srgbClr>
                  </a:outerShdw>
                </a:effectLst>
              </a:defRPr>
            </a:lvl1pPr>
          </a:lstStyle>
          <a:p>
            <a:r>
              <a:rPr lang="fa-IR" dirty="0" smtClean="0"/>
              <a:t>عنوان فصل</a:t>
            </a:r>
            <a:endParaRPr lang="en-US" dirty="0"/>
          </a:p>
        </p:txBody>
      </p:sp>
      <p:sp>
        <p:nvSpPr>
          <p:cNvPr id="3" name="Subtitle 2"/>
          <p:cNvSpPr>
            <a:spLocks noGrp="1"/>
          </p:cNvSpPr>
          <p:nvPr>
            <p:ph type="subTitle" idx="1" hasCustomPrompt="1"/>
          </p:nvPr>
        </p:nvSpPr>
        <p:spPr>
          <a:xfrm>
            <a:off x="1" y="1194098"/>
            <a:ext cx="9144000" cy="882127"/>
          </a:xfrm>
        </p:spPr>
        <p:txBody>
          <a:bodyPr>
            <a:normAutofit/>
          </a:bodyPr>
          <a:lstStyle>
            <a:lvl1pPr marL="0" indent="0" algn="ctr">
              <a:buNone/>
              <a:defRPr sz="3600">
                <a:ln>
                  <a:solidFill>
                    <a:schemeClr val="tx1"/>
                  </a:solidFill>
                </a:ln>
                <a:solidFill>
                  <a:srgbClr val="FFFF00"/>
                </a:solidFill>
                <a:effectLst>
                  <a:outerShdw blurRad="38100" dist="38100" dir="2700000" algn="tl">
                    <a:srgbClr val="000000">
                      <a:alpha val="43137"/>
                    </a:srgb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smtClean="0"/>
              <a:t>توضیحات</a:t>
            </a:r>
            <a:endParaRPr lang="en-US" dirty="0"/>
          </a:p>
        </p:txBody>
      </p:sp>
    </p:spTree>
    <p:extLst>
      <p:ext uri="{BB962C8B-B14F-4D97-AF65-F5344CB8AC3E}">
        <p14:creationId xmlns:p14="http://schemas.microsoft.com/office/powerpoint/2010/main" val="2913849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2555156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880" y="1118795"/>
            <a:ext cx="4366710" cy="5561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4410" y="1118795"/>
            <a:ext cx="4355952" cy="5561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93262827"/>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165768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296842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880" y="1118795"/>
            <a:ext cx="4366710" cy="5561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4410" y="1118795"/>
            <a:ext cx="4355952" cy="5561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55362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149898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سرفصل">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61122" name="Rectangle 2"/>
          <p:cNvSpPr>
            <a:spLocks noGrp="1" noChangeArrowheads="1"/>
          </p:cNvSpPr>
          <p:nvPr>
            <p:ph type="ctrTitle" hasCustomPrompt="1"/>
          </p:nvPr>
        </p:nvSpPr>
        <p:spPr>
          <a:xfrm>
            <a:off x="46429" y="4442907"/>
            <a:ext cx="9054540" cy="1291329"/>
          </a:xfrm>
          <a:prstGeom prst="rect">
            <a:avLst/>
          </a:prstGeom>
          <a:noFill/>
          <a:ln w="25400" cap="flat" cmpd="sng" algn="ctr">
            <a:noFill/>
            <a:prstDash val="soli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none"/>
        </p:style>
        <p:txBody>
          <a:bodyPr anchor="ctr" anchorCtr="0">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defRPr kumimoji="0" lang="en-US" sz="5400" i="0" u="none" strike="noStrike" kern="0" spc="50" normalizeH="0" noProof="0" dirty="0">
                <a:ln w="11430"/>
                <a:solidFill>
                  <a:srgbClr val="FF0000"/>
                </a:solidFill>
                <a:effectLst>
                  <a:outerShdw blurRad="76200" dist="50800" dir="5400000" algn="tl" rotWithShape="0">
                    <a:srgbClr val="000000">
                      <a:alpha val="65000"/>
                    </a:srgbClr>
                  </a:outerShdw>
                </a:effectLst>
                <a:uLnTx/>
                <a:uFillTx/>
                <a:latin typeface="B Titr )"/>
                <a:ea typeface="+mn-ea"/>
                <a:cs typeface="B Titr" panose="00000700000000000000" pitchFamily="2" charset="-78"/>
              </a:defRPr>
            </a:lvl1pPr>
          </a:lstStyle>
          <a:p>
            <a:pPr marL="0" lvl="0" indent="0">
              <a:lnSpc>
                <a:spcPct val="120000"/>
              </a:lnSpc>
              <a:spcBef>
                <a:spcPct val="20000"/>
              </a:spcBef>
              <a:buClr>
                <a:schemeClr val="tx1"/>
              </a:buClr>
              <a:buSzPct val="70000"/>
              <a:buFont typeface="Wingdings" pitchFamily="2" charset="2"/>
              <a:buNone/>
            </a:pPr>
            <a:r>
              <a:rPr lang="fa-IR" dirty="0" smtClean="0"/>
              <a:t>سر فصل و عنوان</a:t>
            </a:r>
            <a:endParaRPr lang="en-US" dirty="0"/>
          </a:p>
        </p:txBody>
      </p:sp>
      <p:sp>
        <p:nvSpPr>
          <p:cNvPr id="261123" name="Rectangle 3"/>
          <p:cNvSpPr>
            <a:spLocks noGrp="1" noChangeArrowheads="1"/>
          </p:cNvSpPr>
          <p:nvPr>
            <p:ph type="subTitle" idx="1" hasCustomPrompt="1"/>
          </p:nvPr>
        </p:nvSpPr>
        <p:spPr>
          <a:xfrm>
            <a:off x="46429" y="5734237"/>
            <a:ext cx="9054540" cy="774139"/>
          </a:xfrm>
          <a:ln/>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a:lnSpc>
                <a:spcPct val="150000"/>
              </a:lnSpc>
              <a:buNone/>
              <a:defRPr sz="2800" b="1" cap="none" spc="50">
                <a:ln w="11430"/>
                <a:solidFill>
                  <a:srgbClr val="002060"/>
                </a:solidFill>
                <a:effectLst>
                  <a:outerShdw blurRad="76200" dist="50800" dir="5400000" algn="tl" rotWithShape="0">
                    <a:srgbClr val="000000">
                      <a:alpha val="65000"/>
                    </a:srgbClr>
                  </a:outerShdw>
                </a:effectLst>
                <a:cs typeface="B Yagut" pitchFamily="2" charset="-78"/>
              </a:defRPr>
            </a:lvl1pPr>
          </a:lstStyle>
          <a:p>
            <a:r>
              <a:rPr lang="fa-IR" dirty="0" smtClean="0"/>
              <a:t>توضیحات فصل</a:t>
            </a:r>
            <a:endParaRPr lang="en-US" dirty="0"/>
          </a:p>
        </p:txBody>
      </p:sp>
    </p:spTree>
    <p:extLst>
      <p:ext uri="{BB962C8B-B14F-4D97-AF65-F5344CB8AC3E}">
        <p14:creationId xmlns:p14="http://schemas.microsoft.com/office/powerpoint/2010/main" val="19069871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61122"/>
                                        </p:tgtEl>
                                        <p:attrNameLst>
                                          <p:attrName>style.visibility</p:attrName>
                                        </p:attrNameLst>
                                      </p:cBhvr>
                                      <p:to>
                                        <p:strVal val="visible"/>
                                      </p:to>
                                    </p:set>
                                    <p:animEffect transition="in" filter="slide(fromLeft)">
                                      <p:cBhvr>
                                        <p:cTn id="7" dur="500"/>
                                        <p:tgtEl>
                                          <p:spTgt spid="261122"/>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61123">
                                            <p:txEl>
                                              <p:pRg st="0" end="0"/>
                                            </p:txEl>
                                          </p:spTgt>
                                        </p:tgtEl>
                                        <p:attrNameLst>
                                          <p:attrName>style.visibility</p:attrName>
                                        </p:attrNameLst>
                                      </p:cBhvr>
                                      <p:to>
                                        <p:strVal val="visible"/>
                                      </p:to>
                                    </p:set>
                                    <p:animEffect transition="in" filter="slide(fromBottom)">
                                      <p:cBhvr>
                                        <p:cTn id="10" dur="500"/>
                                        <p:tgtEl>
                                          <p:spTgt spid="261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2" grpId="0"/>
      <p:bldP spid="261123" grpId="0" build="p">
        <p:tmplLst>
          <p:tmpl lvl="1">
            <p:tnLst>
              <p:par>
                <p:cTn presetID="12" presetClass="entr" presetSubtype="4" fill="hold" nodeType="withEffect">
                  <p:stCondLst>
                    <p:cond delay="0"/>
                  </p:stCondLst>
                  <p:childTnLst>
                    <p:set>
                      <p:cBhvr>
                        <p:cTn dur="1" fill="hold">
                          <p:stCondLst>
                            <p:cond delay="0"/>
                          </p:stCondLst>
                        </p:cTn>
                        <p:tgtEl>
                          <p:spTgt spid="261123"/>
                        </p:tgtEl>
                        <p:attrNameLst>
                          <p:attrName>style.visibility</p:attrName>
                        </p:attrNameLst>
                      </p:cBhvr>
                      <p:to>
                        <p:strVal val="visible"/>
                      </p:to>
                    </p:set>
                    <p:animEffect transition="in" filter="slide(fromBottom)">
                      <p:cBhvr>
                        <p:cTn dur="500"/>
                        <p:tgtEl>
                          <p:spTgt spid="261123"/>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تیتر و متن">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fa-IR" dirty="0" smtClean="0"/>
              <a:t>خطوط سطح یکم</a:t>
            </a:r>
            <a:endParaRPr lang="en-US" dirty="0" smtClean="0"/>
          </a:p>
          <a:p>
            <a:pPr lvl="1"/>
            <a:r>
              <a:rPr lang="fa-IR" dirty="0" smtClean="0"/>
              <a:t>خطوط سطح دوم</a:t>
            </a:r>
            <a:endParaRPr lang="en-US" dirty="0" smtClean="0"/>
          </a:p>
          <a:p>
            <a:pPr lvl="2"/>
            <a:r>
              <a:rPr lang="fa-IR" dirty="0" smtClean="0"/>
              <a:t>خطوط سطح سوم</a:t>
            </a:r>
            <a:endParaRPr lang="en-US" dirty="0" smtClean="0"/>
          </a:p>
          <a:p>
            <a:pPr lvl="3"/>
            <a:r>
              <a:rPr lang="fa-IR" dirty="0" smtClean="0"/>
              <a:t>خطوط سطح چهارم</a:t>
            </a:r>
            <a:endParaRPr lang="en-US" dirty="0" smtClean="0"/>
          </a:p>
          <a:p>
            <a:pPr lvl="4"/>
            <a:r>
              <a:rPr lang="fa-IR" dirty="0" smtClean="0"/>
              <a:t>خطوط سطح پنجم</a:t>
            </a:r>
            <a:endParaRPr lang="en-US" dirty="0"/>
          </a:p>
        </p:txBody>
      </p:sp>
      <p:pic>
        <p:nvPicPr>
          <p:cNvPr id="2" name="Picture 1">
            <a:hlinkClick r:id="" action="ppaction://noaction"/>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62563" y="74009"/>
            <a:ext cx="1007754" cy="969864"/>
          </a:xfrm>
          <a:prstGeom prst="rect">
            <a:avLst/>
          </a:prstGeom>
        </p:spPr>
      </p:pic>
      <p:pic>
        <p:nvPicPr>
          <p:cNvPr id="6" name="Picture 5">
            <a:hlinkClick r:id="" action="ppaction://noaction"/>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012" y="122561"/>
            <a:ext cx="647604" cy="808023"/>
          </a:xfrm>
          <a:prstGeom prst="rect">
            <a:avLst/>
          </a:prstGeom>
        </p:spPr>
      </p:pic>
    </p:spTree>
    <p:extLst>
      <p:ext uri="{BB962C8B-B14F-4D97-AF65-F5344CB8AC3E}">
        <p14:creationId xmlns:p14="http://schemas.microsoft.com/office/powerpoint/2010/main" val="6799560"/>
      </p:ext>
    </p:extLst>
  </p:cSld>
  <p:clrMapOvr>
    <a:masterClrMapping/>
  </p:clrMapOvr>
  <p:transition>
    <p:pull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دو ستونه">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76518" y="570155"/>
            <a:ext cx="4158262" cy="5873676"/>
          </a:xfrm>
        </p:spPr>
        <p:txBody>
          <a:bodyPr/>
          <a:lstStyle>
            <a:lvl1pPr>
              <a:defRPr sz="3600"/>
            </a:lvl1pPr>
            <a:lvl2pPr>
              <a:defRPr sz="3200"/>
            </a:lvl2pPr>
            <a:lvl3pPr>
              <a:defRPr sz="2800"/>
            </a:lvl3pPr>
            <a:lvl4pPr>
              <a:defRPr sz="2400"/>
            </a:lvl4pPr>
            <a:lvl5pPr>
              <a:defRPr sz="2400"/>
            </a:lvl5pPr>
            <a:lvl6pPr>
              <a:defRPr sz="1800"/>
            </a:lvl6pPr>
            <a:lvl7pPr>
              <a:defRPr sz="1800"/>
            </a:lvl7pPr>
            <a:lvl8pPr>
              <a:defRPr sz="1800"/>
            </a:lvl8pPr>
            <a:lvl9pPr>
              <a:defRPr sz="1800"/>
            </a:lvl9pPr>
          </a:lstStyle>
          <a:p>
            <a:pPr lvl="0"/>
            <a:r>
              <a:rPr lang="fa-IR" dirty="0" smtClean="0"/>
              <a:t>سطح یکم</a:t>
            </a:r>
            <a:endParaRPr lang="en-US" dirty="0" smtClean="0"/>
          </a:p>
          <a:p>
            <a:pPr lvl="1"/>
            <a:r>
              <a:rPr lang="fa-IR" dirty="0" smtClean="0"/>
              <a:t>سطح دوم</a:t>
            </a:r>
            <a:endParaRPr lang="en-US" dirty="0" smtClean="0"/>
          </a:p>
          <a:p>
            <a:pPr lvl="2"/>
            <a:r>
              <a:rPr lang="fa-IR" dirty="0" smtClean="0"/>
              <a:t>سطح سوم</a:t>
            </a:r>
            <a:endParaRPr lang="en-US" dirty="0" smtClean="0"/>
          </a:p>
          <a:p>
            <a:pPr lvl="3"/>
            <a:r>
              <a:rPr lang="fa-IR" dirty="0" smtClean="0"/>
              <a:t>سطح چهارم</a:t>
            </a:r>
            <a:endParaRPr lang="en-US" dirty="0" smtClean="0"/>
          </a:p>
          <a:p>
            <a:pPr lvl="4"/>
            <a:r>
              <a:rPr lang="fa-IR" dirty="0" smtClean="0"/>
              <a:t>سطح پنجم</a:t>
            </a:r>
            <a:endParaRPr lang="en-US" dirty="0"/>
          </a:p>
        </p:txBody>
      </p:sp>
      <p:sp>
        <p:nvSpPr>
          <p:cNvPr id="4" name="Content Placeholder 3"/>
          <p:cNvSpPr>
            <a:spLocks noGrp="1"/>
          </p:cNvSpPr>
          <p:nvPr>
            <p:ph sz="half" idx="2" hasCustomPrompt="1"/>
          </p:nvPr>
        </p:nvSpPr>
        <p:spPr>
          <a:xfrm>
            <a:off x="4580479" y="570155"/>
            <a:ext cx="4133216" cy="5873676"/>
          </a:xfrm>
        </p:spPr>
        <p:txBody>
          <a:bodyPr/>
          <a:lstStyle>
            <a:lvl1pPr>
              <a:defRPr sz="3600"/>
            </a:lvl1pPr>
            <a:lvl2pPr>
              <a:defRPr sz="3200"/>
            </a:lvl2pPr>
            <a:lvl3pPr>
              <a:defRPr sz="2800"/>
            </a:lvl3pPr>
            <a:lvl4pPr>
              <a:defRPr sz="2400"/>
            </a:lvl4pPr>
            <a:lvl5pPr>
              <a:defRPr sz="2400"/>
            </a:lvl5pPr>
            <a:lvl6pPr>
              <a:defRPr sz="1800"/>
            </a:lvl6pPr>
            <a:lvl7pPr>
              <a:defRPr sz="1800"/>
            </a:lvl7pPr>
            <a:lvl8pPr>
              <a:defRPr sz="1800"/>
            </a:lvl8pPr>
            <a:lvl9pPr>
              <a:defRPr sz="1800"/>
            </a:lvl9pPr>
          </a:lstStyle>
          <a:p>
            <a:pPr lvl="0"/>
            <a:r>
              <a:rPr lang="fa-IR" dirty="0" smtClean="0"/>
              <a:t>سطح یکم</a:t>
            </a:r>
            <a:endParaRPr lang="en-US" dirty="0" smtClean="0"/>
          </a:p>
          <a:p>
            <a:pPr lvl="1"/>
            <a:r>
              <a:rPr lang="fa-IR" dirty="0" smtClean="0"/>
              <a:t>سطح دوم</a:t>
            </a:r>
            <a:endParaRPr lang="en-US" dirty="0" smtClean="0"/>
          </a:p>
          <a:p>
            <a:pPr lvl="2"/>
            <a:r>
              <a:rPr lang="fa-IR" dirty="0" smtClean="0"/>
              <a:t>سطح سوم</a:t>
            </a:r>
            <a:endParaRPr lang="en-US" dirty="0" smtClean="0"/>
          </a:p>
          <a:p>
            <a:pPr lvl="3"/>
            <a:r>
              <a:rPr lang="fa-IR" dirty="0" smtClean="0"/>
              <a:t>سطح چهارم</a:t>
            </a:r>
            <a:endParaRPr lang="en-US" dirty="0" smtClean="0"/>
          </a:p>
          <a:p>
            <a:pPr lvl="4"/>
            <a:r>
              <a:rPr lang="fa-IR" dirty="0" smtClean="0"/>
              <a:t>سطح پنجم</a:t>
            </a:r>
            <a:endParaRPr lang="en-US" dirty="0"/>
          </a:p>
        </p:txBody>
      </p:sp>
      <p:pic>
        <p:nvPicPr>
          <p:cNvPr id="5" name="Picture 4">
            <a:hlinkClick r:id="" action="ppaction://noaction"/>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6939" y="-176844"/>
            <a:ext cx="1007754" cy="969864"/>
          </a:xfrm>
          <a:prstGeom prst="rect">
            <a:avLst/>
          </a:prstGeom>
        </p:spPr>
      </p:pic>
      <p:pic>
        <p:nvPicPr>
          <p:cNvPr id="6" name="Picture 5">
            <a:hlinkClick r:id="" action="ppaction://noaction"/>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460" y="137564"/>
            <a:ext cx="748327" cy="809204"/>
          </a:xfrm>
          <a:prstGeom prst="rect">
            <a:avLst/>
          </a:prstGeom>
        </p:spPr>
      </p:pic>
    </p:spTree>
    <p:extLst>
      <p:ext uri="{BB962C8B-B14F-4D97-AF65-F5344CB8AC3E}">
        <p14:creationId xmlns:p14="http://schemas.microsoft.com/office/powerpoint/2010/main" val="1286443887"/>
      </p:ext>
    </p:extLst>
  </p:cSld>
  <p:clrMapOvr>
    <a:masterClrMapping/>
  </p:clrMapOvr>
  <p:transition>
    <p:pull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نام صفحه تنها">
    <p:spTree>
      <p:nvGrpSpPr>
        <p:cNvPr id="1" name=""/>
        <p:cNvGrpSpPr/>
        <p:nvPr/>
      </p:nvGrpSpPr>
      <p:grpSpPr>
        <a:xfrm>
          <a:off x="0" y="0"/>
          <a:ext cx="0" cy="0"/>
          <a:chOff x="0" y="0"/>
          <a:chExt cx="0" cy="0"/>
        </a:xfrm>
      </p:grpSpPr>
      <p:pic>
        <p:nvPicPr>
          <p:cNvPr id="3" name="Picture 2">
            <a:hlinkClick r:id="" action="ppaction://noaction"/>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62563" y="74009"/>
            <a:ext cx="1007754" cy="969864"/>
          </a:xfrm>
          <a:prstGeom prst="rect">
            <a:avLst/>
          </a:prstGeom>
        </p:spPr>
      </p:pic>
      <p:pic>
        <p:nvPicPr>
          <p:cNvPr id="4" name="Picture 3">
            <a:hlinkClick r:id="" action="ppaction://noaction"/>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727" y="90194"/>
            <a:ext cx="747101" cy="855394"/>
          </a:xfrm>
          <a:prstGeom prst="rect">
            <a:avLst/>
          </a:prstGeom>
        </p:spPr>
      </p:pic>
    </p:spTree>
    <p:extLst>
      <p:ext uri="{BB962C8B-B14F-4D97-AF65-F5344CB8AC3E}">
        <p14:creationId xmlns:p14="http://schemas.microsoft.com/office/powerpoint/2010/main" val="515923675"/>
      </p:ext>
    </p:extLst>
  </p:cSld>
  <p:clrMapOvr>
    <a:masterClrMapping/>
  </p:clrMapOvr>
  <p:transition>
    <p:pull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5.gi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theme" Target="../theme/theme3.xml"/><Relationship Id="rId4"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8.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theme" Target="../theme/theme4.xml"/><Relationship Id="rId4"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11.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theme" Target="../theme/theme5.xml"/><Relationship Id="rId4"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14.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13.PNG"/><Relationship Id="rId5" Type="http://schemas.openxmlformats.org/officeDocument/2006/relationships/theme" Target="../theme/theme6.xml"/><Relationship Id="rId4" Type="http://schemas.openxmlformats.org/officeDocument/2006/relationships/slideLayout" Target="../slideLayouts/slideLayout21.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theme" Target="../theme/theme7.xml"/><Relationship Id="rId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009223"/>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80" y="193638"/>
            <a:ext cx="8111266" cy="753036"/>
          </a:xfrm>
          <a:prstGeom prst="rect">
            <a:avLst/>
          </a:prstGeom>
        </p:spPr>
        <p:txBody>
          <a:bodyPr vert="horz" lIns="91440" tIns="45720" rIns="91440" bIns="45720" rtlCol="0" anchor="ctr">
            <a:normAutofit/>
          </a:bodyPr>
          <a:lstStyle/>
          <a:p>
            <a:r>
              <a:rPr lang="fa-IR" dirty="0" smtClean="0"/>
              <a:t>عنوان صفحه</a:t>
            </a:r>
            <a:endParaRPr lang="en-US" dirty="0"/>
          </a:p>
        </p:txBody>
      </p:sp>
      <p:sp>
        <p:nvSpPr>
          <p:cNvPr id="3" name="Text Placeholder 2"/>
          <p:cNvSpPr>
            <a:spLocks noGrp="1"/>
          </p:cNvSpPr>
          <p:nvPr>
            <p:ph type="body" idx="1"/>
          </p:nvPr>
        </p:nvSpPr>
        <p:spPr>
          <a:xfrm>
            <a:off x="182880" y="1118794"/>
            <a:ext cx="8767482" cy="5583219"/>
          </a:xfrm>
          <a:prstGeom prst="rect">
            <a:avLst/>
          </a:prstGeom>
          <a:effectLst>
            <a:softEdge rad="63500"/>
          </a:effectLst>
        </p:spPr>
        <p:txBody>
          <a:bodyPr vert="horz" lIns="91440" tIns="45720" rIns="91440" bIns="45720" rtlCol="0">
            <a:normAutofit/>
          </a:bodyPr>
          <a:lstStyle/>
          <a:p>
            <a:pPr lvl="0"/>
            <a:r>
              <a:rPr lang="fa-IR" dirty="0" smtClean="0"/>
              <a:t>خطوط سطح یکم</a:t>
            </a:r>
            <a:endParaRPr lang="en-US" dirty="0" smtClean="0"/>
          </a:p>
          <a:p>
            <a:pPr lvl="1"/>
            <a:r>
              <a:rPr lang="fa-IR" dirty="0" smtClean="0"/>
              <a:t>خطوط سطح دوم</a:t>
            </a:r>
            <a:endParaRPr lang="en-US" dirty="0" smtClean="0"/>
          </a:p>
          <a:p>
            <a:pPr lvl="2"/>
            <a:r>
              <a:rPr lang="fa-IR" dirty="0" smtClean="0"/>
              <a:t>خطوط سطح سوم</a:t>
            </a:r>
            <a:endParaRPr lang="en-US" dirty="0" smtClean="0"/>
          </a:p>
          <a:p>
            <a:pPr lvl="3"/>
            <a:r>
              <a:rPr lang="fa-IR" dirty="0" smtClean="0"/>
              <a:t>خطوط سطح چهارم</a:t>
            </a:r>
            <a:endParaRPr lang="en-US" dirty="0" smtClean="0"/>
          </a:p>
          <a:p>
            <a:pPr lvl="4"/>
            <a:r>
              <a:rPr lang="fa-IR" dirty="0" smtClean="0"/>
              <a:t>خطوط سطح پنجم</a:t>
            </a:r>
            <a:endParaRPr lang="en-US" dirty="0"/>
          </a:p>
        </p:txBody>
      </p:sp>
      <p:sp>
        <p:nvSpPr>
          <p:cNvPr id="7" name="TextBox 6">
            <a:hlinkClick r:id="" action="ppaction://noaction"/>
          </p:cNvPr>
          <p:cNvSpPr txBox="1"/>
          <p:nvPr userDrawn="1"/>
        </p:nvSpPr>
        <p:spPr>
          <a:xfrm>
            <a:off x="-6661" y="437493"/>
            <a:ext cx="490758" cy="276999"/>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200" b="1">
                <a:solidFill>
                  <a:schemeClr val="tx2">
                    <a:lumMod val="60000"/>
                    <a:lumOff val="40000"/>
                  </a:schemeClr>
                </a:solidFill>
                <a:cs typeface="B Titr"/>
              </a:rPr>
              <a:pPr algn="ctr" rtl="1" fontAlgn="base">
                <a:spcBef>
                  <a:spcPct val="0"/>
                </a:spcBef>
                <a:spcAft>
                  <a:spcPct val="0"/>
                </a:spcAft>
              </a:pPr>
              <a:t>‹#›</a:t>
            </a:fld>
            <a:endParaRPr lang="en-US" sz="1200" b="1" dirty="0">
              <a:solidFill>
                <a:schemeClr val="tx2">
                  <a:lumMod val="60000"/>
                  <a:lumOff val="40000"/>
                </a:schemeClr>
              </a:solidFill>
              <a:cs typeface="B Titr"/>
            </a:endParaRPr>
          </a:p>
        </p:txBody>
      </p:sp>
    </p:spTree>
    <p:extLst>
      <p:ext uri="{BB962C8B-B14F-4D97-AF65-F5344CB8AC3E}">
        <p14:creationId xmlns:p14="http://schemas.microsoft.com/office/powerpoint/2010/main" val="1412533213"/>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2" r:id="rId3"/>
    <p:sldLayoutId id="2147483674" r:id="rId4"/>
  </p:sldLayoutIdLst>
  <p:timing>
    <p:tnLst>
      <p:par>
        <p:cTn id="1" dur="indefinite" restart="never" nodeType="tmRoot"/>
      </p:par>
    </p:tnLst>
  </p:timing>
  <p:txStyles>
    <p:titleStyle>
      <a:lvl1pPr algn="r" defTabSz="914400" rtl="1" eaLnBrk="1" latinLnBrk="0" hangingPunct="1">
        <a:lnSpc>
          <a:spcPct val="90000"/>
        </a:lnSpc>
        <a:spcBef>
          <a:spcPct val="0"/>
        </a:spcBef>
        <a:buNone/>
        <a:defRPr sz="3600" b="1" kern="1200" cap="none" spc="0">
          <a:ln w="12700" cmpd="sng">
            <a:solidFill>
              <a:schemeClr val="accent4"/>
            </a:solidFill>
            <a:prstDash val="solid"/>
          </a:ln>
          <a:solidFill>
            <a:srgbClr val="FFFF00"/>
          </a:solidFill>
          <a:effectLst>
            <a:outerShdw blurRad="38100" dist="38100" dir="2700000" algn="tl">
              <a:srgbClr val="000000">
                <a:alpha val="43137"/>
              </a:srgbClr>
            </a:outerShdw>
          </a:effectLst>
          <a:latin typeface="+mj-lt"/>
          <a:ea typeface="+mj-ea"/>
          <a:cs typeface="B Titr" panose="00000700000000000000" pitchFamily="2" charset="-78"/>
        </a:defRPr>
      </a:lvl1pPr>
    </p:titleStyle>
    <p:bodyStyle>
      <a:lvl1pPr marL="457200" indent="-457200" algn="justLow" defTabSz="914400" rtl="1" eaLnBrk="1" latinLnBrk="0" hangingPunct="1">
        <a:lnSpc>
          <a:spcPct val="150000"/>
        </a:lnSpc>
        <a:spcBef>
          <a:spcPts val="1000"/>
        </a:spcBef>
        <a:buSzPct val="110000"/>
        <a:buFontTx/>
        <a:buBlip>
          <a:blip r:embed="rId7"/>
        </a:buBlip>
        <a:defRPr sz="3200" b="1" kern="1200">
          <a:solidFill>
            <a:srgbClr val="0070C0"/>
          </a:solidFill>
          <a:effectLst>
            <a:outerShdw blurRad="38100" dist="38100" dir="2700000" algn="tl">
              <a:srgbClr val="000000">
                <a:alpha val="43137"/>
              </a:srgbClr>
            </a:outerShdw>
          </a:effectLst>
          <a:latin typeface="+mn-lt"/>
          <a:ea typeface="+mn-ea"/>
          <a:cs typeface="B Nazanin" panose="00000400000000000000" pitchFamily="2" charset="-78"/>
        </a:defRPr>
      </a:lvl1pPr>
      <a:lvl2pPr marL="914400" indent="-457200" algn="justLow" defTabSz="914400" rtl="1" eaLnBrk="1" latinLnBrk="0" hangingPunct="1">
        <a:lnSpc>
          <a:spcPct val="150000"/>
        </a:lnSpc>
        <a:spcBef>
          <a:spcPts val="500"/>
        </a:spcBef>
        <a:buSzPct val="110000"/>
        <a:buFontTx/>
        <a:buBlip>
          <a:blip r:embed="rId7"/>
        </a:buBlip>
        <a:defRPr sz="3200" b="1" kern="1200">
          <a:solidFill>
            <a:srgbClr val="FFC000"/>
          </a:solidFill>
          <a:effectLst>
            <a:outerShdw blurRad="38100" dist="38100" dir="2700000" algn="tl">
              <a:srgbClr val="000000">
                <a:alpha val="43137"/>
              </a:srgbClr>
            </a:outerShdw>
          </a:effectLst>
          <a:latin typeface="+mn-lt"/>
          <a:ea typeface="+mn-ea"/>
          <a:cs typeface="B Nazanin" panose="00000400000000000000" pitchFamily="2" charset="-78"/>
        </a:defRPr>
      </a:lvl2pPr>
      <a:lvl3pPr marL="1371600" indent="-457200" algn="justLow" defTabSz="914400" rtl="1" eaLnBrk="1" latinLnBrk="0" hangingPunct="1">
        <a:lnSpc>
          <a:spcPct val="150000"/>
        </a:lnSpc>
        <a:spcBef>
          <a:spcPts val="500"/>
        </a:spcBef>
        <a:buSzPct val="110000"/>
        <a:buFontTx/>
        <a:buBlip>
          <a:blip r:embed="rId7"/>
        </a:buBlip>
        <a:defRPr sz="3200" b="1" kern="1200">
          <a:solidFill>
            <a:srgbClr val="00B0F0"/>
          </a:solidFill>
          <a:effectLst>
            <a:outerShdw blurRad="38100" dist="38100" dir="2700000" algn="tl">
              <a:srgbClr val="000000">
                <a:alpha val="43137"/>
              </a:srgbClr>
            </a:outerShdw>
          </a:effectLst>
          <a:latin typeface="+mn-lt"/>
          <a:ea typeface="+mn-ea"/>
          <a:cs typeface="B Nazanin" panose="00000400000000000000" pitchFamily="2" charset="-78"/>
        </a:defRPr>
      </a:lvl3pPr>
      <a:lvl4pPr marL="1828800" indent="-457200" algn="justLow" defTabSz="914400" rtl="1" eaLnBrk="1" latinLnBrk="0" hangingPunct="1">
        <a:lnSpc>
          <a:spcPct val="150000"/>
        </a:lnSpc>
        <a:spcBef>
          <a:spcPts val="500"/>
        </a:spcBef>
        <a:buSzPct val="110000"/>
        <a:buFontTx/>
        <a:buBlip>
          <a:blip r:embed="rId7"/>
        </a:buBlip>
        <a:defRPr sz="3200" b="1" kern="1200">
          <a:solidFill>
            <a:srgbClr val="FF0000"/>
          </a:solidFill>
          <a:effectLst>
            <a:outerShdw blurRad="38100" dist="38100" dir="2700000" algn="tl">
              <a:srgbClr val="000000">
                <a:alpha val="43137"/>
              </a:srgbClr>
            </a:outerShdw>
          </a:effectLst>
          <a:latin typeface="+mn-lt"/>
          <a:ea typeface="+mn-ea"/>
          <a:cs typeface="B Nazanin" panose="00000400000000000000" pitchFamily="2" charset="-78"/>
        </a:defRPr>
      </a:lvl4pPr>
      <a:lvl5pPr marL="2286000" indent="-457200" algn="justLow" defTabSz="914400" rtl="1" eaLnBrk="1" latinLnBrk="0" hangingPunct="1">
        <a:lnSpc>
          <a:spcPct val="150000"/>
        </a:lnSpc>
        <a:spcBef>
          <a:spcPts val="500"/>
        </a:spcBef>
        <a:buSzPct val="110000"/>
        <a:buFontTx/>
        <a:buBlip>
          <a:blip r:embed="rId7"/>
        </a:buBlip>
        <a:defRPr sz="3200" b="1" kern="1200">
          <a:solidFill>
            <a:srgbClr val="00B050"/>
          </a:solidFill>
          <a:effectLst>
            <a:outerShdw blurRad="38100" dist="38100" dir="2700000" algn="tl">
              <a:srgbClr val="000000">
                <a:alpha val="43137"/>
              </a:srgbClr>
            </a:outerShdw>
          </a:effectLst>
          <a:latin typeface="+mn-lt"/>
          <a:ea typeface="+mn-ea"/>
          <a:cs typeface="B Nazanin" panose="00000400000000000000" pitchFamily="2"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60099" name="Rectangle 3"/>
          <p:cNvSpPr>
            <a:spLocks noGrp="1" noChangeArrowheads="1"/>
          </p:cNvSpPr>
          <p:nvPr>
            <p:ph type="body" idx="1"/>
          </p:nvPr>
        </p:nvSpPr>
        <p:spPr bwMode="auto">
          <a:xfrm>
            <a:off x="387275" y="623944"/>
            <a:ext cx="8339226" cy="5800111"/>
          </a:xfrm>
          <a:prstGeom prst="rect">
            <a:avLst/>
          </a:prstGeo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eaLnBrk="1" latinLnBrk="0" hangingPunct="1">
              <a:lnSpc>
                <a:spcPts val="5000"/>
              </a:lnSpc>
              <a:spcBef>
                <a:spcPct val="0"/>
              </a:spcBef>
              <a:buClrTx/>
              <a:buSzTx/>
              <a:buFontTx/>
              <a:tabLst/>
            </a:pPr>
            <a:r>
              <a:rPr lang="fa-IR" dirty="0" smtClean="0"/>
              <a:t>خطوط سطح یکم</a:t>
            </a:r>
            <a:endParaRPr lang="en-US" dirty="0" smtClean="0"/>
          </a:p>
          <a:p>
            <a:pPr lvl="1" algn="ctr" defTabSz="914400" eaLnBrk="1" latinLnBrk="0" hangingPunct="1">
              <a:spcBef>
                <a:spcPct val="0"/>
              </a:spcBef>
            </a:pPr>
            <a:r>
              <a:rPr lang="fa-IR" dirty="0" smtClean="0"/>
              <a:t>خطوط سطح دوم</a:t>
            </a:r>
            <a:endParaRPr lang="en-US" dirty="0" smtClean="0"/>
          </a:p>
          <a:p>
            <a:pPr lvl="2" algn="ctr" defTabSz="914400" eaLnBrk="1" latinLnBrk="0" hangingPunct="1">
              <a:spcBef>
                <a:spcPct val="0"/>
              </a:spcBef>
            </a:pPr>
            <a:r>
              <a:rPr lang="fa-IR" dirty="0" smtClean="0"/>
              <a:t>خطوط سطح سوم</a:t>
            </a:r>
            <a:endParaRPr lang="en-US" dirty="0" smtClean="0"/>
          </a:p>
          <a:p>
            <a:pPr lvl="3" algn="ctr" defTabSz="914400" eaLnBrk="1" latinLnBrk="0" hangingPunct="1">
              <a:spcBef>
                <a:spcPct val="0"/>
              </a:spcBef>
            </a:pPr>
            <a:r>
              <a:rPr lang="fa-IR" dirty="0" smtClean="0"/>
              <a:t>خطوط سطح چهارم</a:t>
            </a:r>
            <a:endParaRPr lang="en-US" dirty="0" smtClean="0"/>
          </a:p>
          <a:p>
            <a:pPr lvl="4" algn="ctr" defTabSz="914400" eaLnBrk="1" latinLnBrk="0" hangingPunct="1">
              <a:spcBef>
                <a:spcPct val="0"/>
              </a:spcBef>
            </a:pPr>
            <a:r>
              <a:rPr lang="fa-IR" dirty="0" smtClean="0"/>
              <a:t>خطوط سطح پنجم</a:t>
            </a:r>
            <a:endParaRPr lang="en-US" dirty="0" smtClean="0"/>
          </a:p>
        </p:txBody>
      </p:sp>
      <p:sp>
        <p:nvSpPr>
          <p:cNvPr id="6" name="TextBox 5">
            <a:hlinkClick r:id="" action="ppaction://noaction"/>
          </p:cNvPr>
          <p:cNvSpPr txBox="1"/>
          <p:nvPr/>
        </p:nvSpPr>
        <p:spPr>
          <a:xfrm>
            <a:off x="8479077" y="6424055"/>
            <a:ext cx="740229" cy="276999"/>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200" b="1">
                <a:solidFill>
                  <a:schemeClr val="bg1"/>
                </a:solidFill>
                <a:cs typeface="B Titr"/>
              </a:rPr>
              <a:pPr algn="ctr" rtl="1" fontAlgn="base">
                <a:spcBef>
                  <a:spcPct val="0"/>
                </a:spcBef>
                <a:spcAft>
                  <a:spcPct val="0"/>
                </a:spcAft>
              </a:pPr>
              <a:t>‹#›</a:t>
            </a:fld>
            <a:endParaRPr lang="en-US" sz="1200" b="1" dirty="0">
              <a:solidFill>
                <a:schemeClr val="bg1"/>
              </a:solidFill>
              <a:cs typeface="B Titr"/>
            </a:endParaRPr>
          </a:p>
        </p:txBody>
      </p:sp>
      <p:sp>
        <p:nvSpPr>
          <p:cNvPr id="7" name="Rectangle 6">
            <a:hlinkClick r:id="" action="ppaction://noaction"/>
          </p:cNvPr>
          <p:cNvSpPr/>
          <p:nvPr/>
        </p:nvSpPr>
        <p:spPr bwMode="auto">
          <a:xfrm>
            <a:off x="174171" y="0"/>
            <a:ext cx="478972" cy="406400"/>
          </a:xfrm>
          <a:prstGeom prst="rect">
            <a:avLst/>
          </a:prstGeom>
          <a:solidFill>
            <a:schemeClr val="tx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rtl="1" fontAlgn="base">
              <a:spcBef>
                <a:spcPct val="0"/>
              </a:spcBef>
              <a:spcAft>
                <a:spcPct val="0"/>
              </a:spcAft>
            </a:pPr>
            <a:endParaRPr lang="en-US" sz="2100">
              <a:solidFill>
                <a:prstClr val="black"/>
              </a:solidFill>
              <a:cs typeface="Arial" charset="0"/>
            </a:endParaRPr>
          </a:p>
        </p:txBody>
      </p:sp>
      <p:pic>
        <p:nvPicPr>
          <p:cNvPr id="8" name="Picture 7">
            <a:hlinkClick r:id="" action="ppaction://noaction"/>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917189" y="97732"/>
            <a:ext cx="979384" cy="1063220"/>
          </a:xfrm>
          <a:prstGeom prst="rect">
            <a:avLst/>
          </a:prstGeom>
        </p:spPr>
      </p:pic>
    </p:spTree>
    <p:extLst>
      <p:ext uri="{BB962C8B-B14F-4D97-AF65-F5344CB8AC3E}">
        <p14:creationId xmlns:p14="http://schemas.microsoft.com/office/powerpoint/2010/main" val="164721430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transition>
    <p:pull dir="d"/>
  </p:transition>
  <p:timing>
    <p:tnLst>
      <p:par>
        <p:cTn id="1" dur="indefinite" restart="never" nodeType="tmRoot"/>
      </p:par>
    </p:tnLst>
  </p:timing>
  <p:txStyles>
    <p:titleStyle>
      <a:lvl1pPr algn="ctr" rtl="1" fontAlgn="base">
        <a:spcBef>
          <a:spcPct val="0"/>
        </a:spcBef>
        <a:spcAft>
          <a:spcPct val="0"/>
        </a:spcAft>
        <a:defRPr lang="en-US" sz="3600" b="1" cap="none" spc="0" baseline="0" smtClean="0">
          <a:ln w="12700">
            <a:solidFill>
              <a:srgbClr val="FFC000"/>
            </a:solidFill>
            <a:prstDash val="solid"/>
          </a:ln>
          <a:solidFill>
            <a:srgbClr val="FFFF00"/>
          </a:solidFill>
          <a:effectLst>
            <a:outerShdw blurRad="41275" dist="20320" dir="1800000" algn="tl" rotWithShape="0">
              <a:srgbClr val="000000">
                <a:alpha val="40000"/>
              </a:srgbClr>
            </a:outerShdw>
          </a:effectLst>
          <a:latin typeface="+mj-lt"/>
          <a:ea typeface="+mj-ea"/>
          <a:cs typeface="+mj-cs"/>
        </a:defRPr>
      </a:lvl1pPr>
      <a:lvl2pPr algn="ctr" rtl="1" fontAlgn="base">
        <a:spcBef>
          <a:spcPct val="0"/>
        </a:spcBef>
        <a:spcAft>
          <a:spcPct val="0"/>
        </a:spcAft>
        <a:defRPr sz="4000" b="1">
          <a:solidFill>
            <a:srgbClr val="FFCC00"/>
          </a:solidFill>
          <a:effectLst>
            <a:outerShdw blurRad="38100" dist="38100" dir="2700000" algn="tl">
              <a:srgbClr val="FFFFFF"/>
            </a:outerShdw>
          </a:effectLst>
          <a:latin typeface="Arial" charset="0"/>
          <a:cs typeface="B Titr" pitchFamily="2" charset="-78"/>
        </a:defRPr>
      </a:lvl2pPr>
      <a:lvl3pPr algn="ctr" rtl="1" fontAlgn="base">
        <a:spcBef>
          <a:spcPct val="0"/>
        </a:spcBef>
        <a:spcAft>
          <a:spcPct val="0"/>
        </a:spcAft>
        <a:defRPr sz="4000" b="1">
          <a:solidFill>
            <a:srgbClr val="FFCC00"/>
          </a:solidFill>
          <a:effectLst>
            <a:outerShdw blurRad="38100" dist="38100" dir="2700000" algn="tl">
              <a:srgbClr val="FFFFFF"/>
            </a:outerShdw>
          </a:effectLst>
          <a:latin typeface="Arial" charset="0"/>
          <a:cs typeface="B Titr" pitchFamily="2" charset="-78"/>
        </a:defRPr>
      </a:lvl3pPr>
      <a:lvl4pPr algn="ctr" rtl="1" fontAlgn="base">
        <a:spcBef>
          <a:spcPct val="0"/>
        </a:spcBef>
        <a:spcAft>
          <a:spcPct val="0"/>
        </a:spcAft>
        <a:defRPr sz="4000" b="1">
          <a:solidFill>
            <a:srgbClr val="FFCC00"/>
          </a:solidFill>
          <a:effectLst>
            <a:outerShdw blurRad="38100" dist="38100" dir="2700000" algn="tl">
              <a:srgbClr val="FFFFFF"/>
            </a:outerShdw>
          </a:effectLst>
          <a:latin typeface="Arial" charset="0"/>
          <a:cs typeface="B Titr" pitchFamily="2" charset="-78"/>
        </a:defRPr>
      </a:lvl4pPr>
      <a:lvl5pPr algn="ctr" rtl="1" fontAlgn="base">
        <a:spcBef>
          <a:spcPct val="0"/>
        </a:spcBef>
        <a:spcAft>
          <a:spcPct val="0"/>
        </a:spcAft>
        <a:defRPr sz="4000" b="1">
          <a:solidFill>
            <a:srgbClr val="FFCC00"/>
          </a:solidFill>
          <a:effectLst>
            <a:outerShdw blurRad="38100" dist="38100" dir="2700000" algn="tl">
              <a:srgbClr val="FFFFFF"/>
            </a:outerShdw>
          </a:effectLst>
          <a:latin typeface="Arial" charset="0"/>
          <a:cs typeface="B Titr" pitchFamily="2" charset="-78"/>
        </a:defRPr>
      </a:lvl5pPr>
      <a:lvl6pPr marL="457200" algn="ctr" rtl="1" fontAlgn="base">
        <a:spcBef>
          <a:spcPct val="0"/>
        </a:spcBef>
        <a:spcAft>
          <a:spcPct val="0"/>
        </a:spcAft>
        <a:defRPr sz="4000" b="1">
          <a:solidFill>
            <a:srgbClr val="FFCC00"/>
          </a:solidFill>
          <a:effectLst>
            <a:outerShdw blurRad="38100" dist="38100" dir="2700000" algn="tl">
              <a:srgbClr val="FFFFFF"/>
            </a:outerShdw>
          </a:effectLst>
          <a:latin typeface="Arial" charset="0"/>
          <a:cs typeface="B Titr" pitchFamily="2" charset="-78"/>
        </a:defRPr>
      </a:lvl6pPr>
      <a:lvl7pPr marL="914400" algn="ctr" rtl="1" fontAlgn="base">
        <a:spcBef>
          <a:spcPct val="0"/>
        </a:spcBef>
        <a:spcAft>
          <a:spcPct val="0"/>
        </a:spcAft>
        <a:defRPr sz="4000" b="1">
          <a:solidFill>
            <a:srgbClr val="FFCC00"/>
          </a:solidFill>
          <a:effectLst>
            <a:outerShdw blurRad="38100" dist="38100" dir="2700000" algn="tl">
              <a:srgbClr val="FFFFFF"/>
            </a:outerShdw>
          </a:effectLst>
          <a:latin typeface="Arial" charset="0"/>
          <a:cs typeface="B Titr" pitchFamily="2" charset="-78"/>
        </a:defRPr>
      </a:lvl7pPr>
      <a:lvl8pPr marL="1371600" algn="ctr" rtl="1" fontAlgn="base">
        <a:spcBef>
          <a:spcPct val="0"/>
        </a:spcBef>
        <a:spcAft>
          <a:spcPct val="0"/>
        </a:spcAft>
        <a:defRPr sz="4000" b="1">
          <a:solidFill>
            <a:srgbClr val="FFCC00"/>
          </a:solidFill>
          <a:effectLst>
            <a:outerShdw blurRad="38100" dist="38100" dir="2700000" algn="tl">
              <a:srgbClr val="FFFFFF"/>
            </a:outerShdw>
          </a:effectLst>
          <a:latin typeface="Arial" charset="0"/>
          <a:cs typeface="B Titr" pitchFamily="2" charset="-78"/>
        </a:defRPr>
      </a:lvl8pPr>
      <a:lvl9pPr marL="1828800" algn="ctr" rtl="1" fontAlgn="base">
        <a:spcBef>
          <a:spcPct val="0"/>
        </a:spcBef>
        <a:spcAft>
          <a:spcPct val="0"/>
        </a:spcAft>
        <a:defRPr sz="4000" b="1">
          <a:solidFill>
            <a:srgbClr val="FFCC00"/>
          </a:solidFill>
          <a:effectLst>
            <a:outerShdw blurRad="38100" dist="38100" dir="2700000" algn="tl">
              <a:srgbClr val="FFFFFF"/>
            </a:outerShdw>
          </a:effectLst>
          <a:latin typeface="Arial" charset="0"/>
          <a:cs typeface="B Titr" pitchFamily="2" charset="-78"/>
        </a:defRPr>
      </a:lvl9pPr>
    </p:titleStyle>
    <p:bodyStyle>
      <a:lvl1pPr algn="ctr" rtl="1" fontAlgn="base">
        <a:spcBef>
          <a:spcPct val="20000"/>
        </a:spcBef>
        <a:spcAft>
          <a:spcPct val="0"/>
        </a:spcAft>
        <a:buClr>
          <a:srgbClr val="FF0000"/>
        </a:buClr>
        <a:buSzPct val="110000"/>
        <a:buFont typeface="Arial" pitchFamily="34" charset="0"/>
        <a:buNone/>
        <a:defRPr kumimoji="0" lang="en-US" sz="4000" b="1" i="0" u="none" strike="noStrike" kern="0" cap="none" spc="50" normalizeH="0" baseline="0" dirty="0" smtClean="0">
          <a:ln w="11430"/>
          <a:solidFill>
            <a:srgbClr val="00B050"/>
          </a:solidFill>
          <a:effectLst>
            <a:outerShdw blurRad="38100" dist="38100" dir="2700000" algn="tl">
              <a:srgbClr val="000000">
                <a:alpha val="43137"/>
              </a:srgbClr>
            </a:outerShdw>
          </a:effectLst>
          <a:uLnTx/>
          <a:uFillTx/>
          <a:latin typeface="Arial"/>
          <a:ea typeface="+mj-ea"/>
          <a:cs typeface="+mj-cs"/>
        </a:defRPr>
      </a:lvl1pPr>
      <a:lvl2pPr marL="457200" algn="ctr" rtl="1" fontAlgn="base">
        <a:spcBef>
          <a:spcPct val="20000"/>
        </a:spcBef>
        <a:spcAft>
          <a:spcPct val="0"/>
        </a:spcAft>
        <a:buClr>
          <a:srgbClr val="FF0066"/>
        </a:buClr>
        <a:buSzPct val="110000"/>
        <a:buFont typeface="Arial" pitchFamily="34" charset="0"/>
        <a:buNone/>
        <a:defRPr lang="en-US" sz="4000" b="1" kern="1200" cap="none" spc="0" dirty="0" smtClean="0">
          <a:ln w="12700">
            <a:noFill/>
            <a:prstDash val="solid"/>
          </a:ln>
          <a:solidFill>
            <a:srgbClr val="0070C0"/>
          </a:solidFill>
          <a:effectLst>
            <a:outerShdw blurRad="38100" dist="38100" dir="2700000" algn="tl">
              <a:srgbClr val="000000">
                <a:alpha val="43137"/>
              </a:srgbClr>
            </a:outerShdw>
          </a:effectLst>
          <a:latin typeface="Arial" pitchFamily="34" charset="0"/>
          <a:ea typeface="+mn-ea"/>
          <a:cs typeface="+mj-cs"/>
        </a:defRPr>
      </a:lvl2pPr>
      <a:lvl3pPr marL="914400" algn="ctr" rtl="1" fontAlgn="base">
        <a:spcBef>
          <a:spcPct val="20000"/>
        </a:spcBef>
        <a:spcAft>
          <a:spcPct val="0"/>
        </a:spcAft>
        <a:buClr>
          <a:srgbClr val="00B050"/>
        </a:buClr>
        <a:buSzPct val="110000"/>
        <a:buFont typeface="Arial" pitchFamily="34" charset="0"/>
        <a:buNone/>
        <a:defRPr lang="en-US" sz="4000" b="1" kern="1200" cap="none" spc="0" dirty="0" smtClean="0">
          <a:ln w="12700">
            <a:noFill/>
            <a:prstDash val="solid"/>
          </a:ln>
          <a:solidFill>
            <a:schemeClr val="accent2">
              <a:lumMod val="75000"/>
            </a:schemeClr>
          </a:solidFill>
          <a:effectLst>
            <a:outerShdw blurRad="38100" dist="38100" dir="2700000" algn="tl">
              <a:srgbClr val="000000">
                <a:alpha val="43137"/>
              </a:srgbClr>
            </a:outerShdw>
          </a:effectLst>
          <a:latin typeface="Arial" pitchFamily="34" charset="0"/>
          <a:ea typeface="+mn-ea"/>
          <a:cs typeface="+mj-cs"/>
        </a:defRPr>
      </a:lvl3pPr>
      <a:lvl4pPr marL="1371600" algn="ctr" rtl="1" fontAlgn="base">
        <a:spcBef>
          <a:spcPct val="20000"/>
        </a:spcBef>
        <a:spcAft>
          <a:spcPct val="0"/>
        </a:spcAft>
        <a:buClr>
          <a:schemeClr val="bg1"/>
        </a:buClr>
        <a:buSzPct val="110000"/>
        <a:buFont typeface="Arial" pitchFamily="34" charset="0"/>
        <a:buNone/>
        <a:defRPr lang="en-US" sz="4000" b="1" kern="1200" cap="none" spc="0" dirty="0" smtClean="0">
          <a:ln w="12700">
            <a:noFill/>
            <a:prstDash val="solid"/>
          </a:ln>
          <a:solidFill>
            <a:schemeClr val="accent6">
              <a:lumMod val="75000"/>
            </a:schemeClr>
          </a:solidFill>
          <a:effectLst>
            <a:outerShdw blurRad="38100" dist="38100" dir="2700000" algn="tl">
              <a:srgbClr val="000000">
                <a:alpha val="43137"/>
              </a:srgbClr>
            </a:outerShdw>
          </a:effectLst>
          <a:latin typeface="Arial" pitchFamily="34" charset="0"/>
          <a:ea typeface="+mn-ea"/>
          <a:cs typeface="+mj-cs"/>
        </a:defRPr>
      </a:lvl4pPr>
      <a:lvl5pPr marL="1828800" algn="ctr" rtl="1" fontAlgn="base">
        <a:spcBef>
          <a:spcPct val="20000"/>
        </a:spcBef>
        <a:spcAft>
          <a:spcPct val="0"/>
        </a:spcAft>
        <a:buClr>
          <a:srgbClr val="00B0F0"/>
        </a:buClr>
        <a:buSzPct val="110000"/>
        <a:buFont typeface="Arial" pitchFamily="34" charset="0"/>
        <a:buNone/>
        <a:defRPr lang="en-US" sz="4000" b="1" kern="1200" cap="none" spc="0" dirty="0" smtClean="0">
          <a:ln w="12700">
            <a:noFill/>
            <a:prstDash val="solid"/>
          </a:ln>
          <a:solidFill>
            <a:schemeClr val="bg2">
              <a:lumMod val="25000"/>
            </a:schemeClr>
          </a:solidFill>
          <a:effectLst>
            <a:outerShdw blurRad="38100" dist="38100" dir="2700000" algn="tl">
              <a:srgbClr val="000000">
                <a:alpha val="43137"/>
              </a:srgbClr>
            </a:outerShdw>
          </a:effectLst>
          <a:latin typeface="Arial" pitchFamily="34" charset="0"/>
          <a:ea typeface="+mn-ea"/>
          <a:cs typeface="+mj-cs"/>
        </a:defRPr>
      </a:lvl5pPr>
      <a:lvl6pPr marL="2286000" algn="just" rtl="1" fontAlgn="base">
        <a:spcBef>
          <a:spcPct val="20000"/>
        </a:spcBef>
        <a:spcAft>
          <a:spcPct val="0"/>
        </a:spcAft>
        <a:defRPr sz="3200">
          <a:solidFill>
            <a:srgbClr val="FFFF00"/>
          </a:solidFill>
          <a:latin typeface="+mn-lt"/>
          <a:cs typeface="+mn-cs"/>
        </a:defRPr>
      </a:lvl6pPr>
      <a:lvl7pPr marL="2743200" algn="just" rtl="1" fontAlgn="base">
        <a:spcBef>
          <a:spcPct val="20000"/>
        </a:spcBef>
        <a:spcAft>
          <a:spcPct val="0"/>
        </a:spcAft>
        <a:defRPr sz="3200">
          <a:solidFill>
            <a:srgbClr val="FFFF00"/>
          </a:solidFill>
          <a:latin typeface="+mn-lt"/>
          <a:cs typeface="+mn-cs"/>
        </a:defRPr>
      </a:lvl7pPr>
      <a:lvl8pPr marL="3200400" algn="just" rtl="1" fontAlgn="base">
        <a:spcBef>
          <a:spcPct val="20000"/>
        </a:spcBef>
        <a:spcAft>
          <a:spcPct val="0"/>
        </a:spcAft>
        <a:defRPr sz="3200">
          <a:solidFill>
            <a:srgbClr val="FFFF00"/>
          </a:solidFill>
          <a:latin typeface="+mn-lt"/>
          <a:cs typeface="+mn-cs"/>
        </a:defRPr>
      </a:lvl8pPr>
      <a:lvl9pPr marL="3657600" algn="just" rtl="1" fontAlgn="base">
        <a:spcBef>
          <a:spcPct val="20000"/>
        </a:spcBef>
        <a:spcAft>
          <a:spcPct val="0"/>
        </a:spcAft>
        <a:defRPr sz="3200">
          <a:solidFill>
            <a:srgbClr val="FFFF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80" y="215153"/>
            <a:ext cx="8767482" cy="645458"/>
          </a:xfrm>
          <a:prstGeom prst="rect">
            <a:avLst/>
          </a:prstGeom>
        </p:spPr>
        <p:txBody>
          <a:bodyPr vert="horz" lIns="91440" tIns="45720" rIns="91440" bIns="45720" rtlCol="0" anchor="ctr">
            <a:normAutofit/>
            <a:scene3d>
              <a:camera prst="orthographicFront"/>
              <a:lightRig rig="harsh" dir="t"/>
            </a:scene3d>
            <a:sp3d extrusionH="57150" prstMaterial="matte">
              <a:bevelT w="63500" h="12700" prst="angle"/>
              <a:contourClr>
                <a:schemeClr val="bg1">
                  <a:lumMod val="65000"/>
                </a:schemeClr>
              </a:contourClr>
            </a:sp3d>
          </a:bodyPr>
          <a:lstStyle/>
          <a:p>
            <a:r>
              <a:rPr lang="fa-IR" dirty="0" smtClean="0"/>
              <a:t>عنوان صفحه</a:t>
            </a:r>
            <a:endParaRPr lang="en-US" dirty="0"/>
          </a:p>
        </p:txBody>
      </p:sp>
      <p:sp>
        <p:nvSpPr>
          <p:cNvPr id="3" name="Text Placeholder 2"/>
          <p:cNvSpPr>
            <a:spLocks noGrp="1"/>
          </p:cNvSpPr>
          <p:nvPr>
            <p:ph type="body" idx="1"/>
          </p:nvPr>
        </p:nvSpPr>
        <p:spPr>
          <a:xfrm>
            <a:off x="182880" y="1118794"/>
            <a:ext cx="8767482" cy="5583219"/>
          </a:xfrm>
          <a:prstGeom prst="rect">
            <a:avLst/>
          </a:prstGeom>
          <a:effectLst>
            <a:softEdge rad="63500"/>
          </a:effectLst>
        </p:spPr>
        <p:txBody>
          <a:bodyPr vert="horz" lIns="91440" tIns="45720" rIns="91440" bIns="45720" rtlCol="0">
            <a:normAutofit/>
          </a:bodyPr>
          <a:lstStyle/>
          <a:p>
            <a:pPr lvl="0"/>
            <a:r>
              <a:rPr lang="fa-IR" dirty="0" smtClean="0"/>
              <a:t>خطوط سطح یکم</a:t>
            </a:r>
            <a:endParaRPr lang="en-US" dirty="0" smtClean="0"/>
          </a:p>
          <a:p>
            <a:pPr lvl="1"/>
            <a:r>
              <a:rPr lang="fa-IR" dirty="0" smtClean="0"/>
              <a:t>خطوط سطح دوم</a:t>
            </a:r>
            <a:endParaRPr lang="en-US" dirty="0" smtClean="0"/>
          </a:p>
          <a:p>
            <a:pPr lvl="2"/>
            <a:r>
              <a:rPr lang="fa-IR" dirty="0" smtClean="0"/>
              <a:t>خطوط سطح سوم</a:t>
            </a:r>
            <a:endParaRPr lang="en-US" dirty="0" smtClean="0"/>
          </a:p>
          <a:p>
            <a:pPr lvl="3"/>
            <a:r>
              <a:rPr lang="fa-IR" dirty="0" smtClean="0"/>
              <a:t>خطوط سطح چهارم</a:t>
            </a:r>
            <a:endParaRPr lang="en-US" dirty="0" smtClean="0"/>
          </a:p>
          <a:p>
            <a:pPr lvl="4"/>
            <a:r>
              <a:rPr lang="fa-IR" dirty="0" smtClean="0"/>
              <a:t>خطوط سطح پنجم</a:t>
            </a:r>
            <a:endParaRPr lang="en-US" dirty="0"/>
          </a:p>
        </p:txBody>
      </p:sp>
      <p:sp>
        <p:nvSpPr>
          <p:cNvPr id="7" name="TextBox 6">
            <a:hlinkClick r:id="" action="ppaction://noaction"/>
          </p:cNvPr>
          <p:cNvSpPr txBox="1"/>
          <p:nvPr userDrawn="1"/>
        </p:nvSpPr>
        <p:spPr>
          <a:xfrm>
            <a:off x="-6661" y="437493"/>
            <a:ext cx="490758" cy="276999"/>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200" b="1">
                <a:solidFill>
                  <a:schemeClr val="tx2">
                    <a:lumMod val="60000"/>
                    <a:lumOff val="40000"/>
                  </a:schemeClr>
                </a:solidFill>
                <a:cs typeface="B Titr"/>
              </a:rPr>
              <a:pPr algn="ctr" rtl="1" fontAlgn="base">
                <a:spcBef>
                  <a:spcPct val="0"/>
                </a:spcBef>
                <a:spcAft>
                  <a:spcPct val="0"/>
                </a:spcAft>
              </a:pPr>
              <a:t>‹#›</a:t>
            </a:fld>
            <a:endParaRPr lang="en-US" sz="1200" b="1" dirty="0">
              <a:solidFill>
                <a:schemeClr val="tx2">
                  <a:lumMod val="60000"/>
                  <a:lumOff val="40000"/>
                </a:schemeClr>
              </a:solidFill>
              <a:cs typeface="B Titr"/>
            </a:endParaRPr>
          </a:p>
        </p:txBody>
      </p:sp>
    </p:spTree>
    <p:extLst>
      <p:ext uri="{BB962C8B-B14F-4D97-AF65-F5344CB8AC3E}">
        <p14:creationId xmlns:p14="http://schemas.microsoft.com/office/powerpoint/2010/main" val="1554085841"/>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Lst>
  <p:timing>
    <p:tnLst>
      <p:par>
        <p:cTn id="1" dur="indefinite" restart="never" nodeType="tmRoot"/>
      </p:par>
    </p:tnLst>
  </p:timing>
  <p:txStyles>
    <p:titleStyle>
      <a:lvl1pPr algn="r" defTabSz="914400" rtl="1" eaLnBrk="1" latinLnBrk="0" hangingPunct="1">
        <a:lnSpc>
          <a:spcPct val="90000"/>
        </a:lnSpc>
        <a:spcBef>
          <a:spcPct val="0"/>
        </a:spcBef>
        <a:buNone/>
        <a:defRPr sz="3600" b="1" kern="1200" cap="none" spc="0">
          <a:ln>
            <a:solidFill>
              <a:schemeClr val="bg1"/>
            </a:solidFill>
          </a:ln>
          <a:solidFill>
            <a:srgbClr val="00B050"/>
          </a:solidFill>
          <a:effectLst>
            <a:outerShdw blurRad="38100" dist="38100" dir="2700000" algn="tl">
              <a:srgbClr val="000000">
                <a:alpha val="43137"/>
              </a:srgbClr>
            </a:outerShdw>
          </a:effectLst>
          <a:latin typeface="+mj-lt"/>
          <a:ea typeface="+mj-ea"/>
          <a:cs typeface="B Titr" panose="00000700000000000000" pitchFamily="2" charset="-78"/>
        </a:defRPr>
      </a:lvl1pPr>
    </p:titleStyle>
    <p:bodyStyle>
      <a:lvl1pPr marL="457200" indent="-457200" algn="justLow" defTabSz="914400" rtl="1" eaLnBrk="1" latinLnBrk="0" hangingPunct="1">
        <a:lnSpc>
          <a:spcPct val="150000"/>
        </a:lnSpc>
        <a:spcBef>
          <a:spcPts val="1000"/>
        </a:spcBef>
        <a:buSzPct val="100000"/>
        <a:buFontTx/>
        <a:buBlip>
          <a:blip r:embed="rId7"/>
        </a:buBlip>
        <a:defRPr sz="3200" b="0" kern="1200">
          <a:solidFill>
            <a:srgbClr val="0070C0"/>
          </a:solidFill>
          <a:effectLst>
            <a:outerShdw blurRad="38100" dist="38100" dir="2700000" algn="tl">
              <a:srgbClr val="000000">
                <a:alpha val="43137"/>
              </a:srgbClr>
            </a:outerShdw>
          </a:effectLst>
          <a:latin typeface="+mn-lt"/>
          <a:ea typeface="+mn-ea"/>
          <a:cs typeface="B Nazanin" panose="00000400000000000000" pitchFamily="2" charset="-78"/>
        </a:defRPr>
      </a:lvl1pPr>
      <a:lvl2pPr marL="914400" indent="-457200" algn="justLow" defTabSz="914400" rtl="1" eaLnBrk="1" latinLnBrk="0" hangingPunct="1">
        <a:lnSpc>
          <a:spcPct val="150000"/>
        </a:lnSpc>
        <a:spcBef>
          <a:spcPts val="500"/>
        </a:spcBef>
        <a:buSzPct val="100000"/>
        <a:buFontTx/>
        <a:buBlip>
          <a:blip r:embed="rId7"/>
        </a:buBlip>
        <a:defRPr sz="3200" b="0" kern="1200">
          <a:solidFill>
            <a:srgbClr val="FFC000"/>
          </a:solidFill>
          <a:effectLst>
            <a:outerShdw blurRad="38100" dist="38100" dir="2700000" algn="tl">
              <a:srgbClr val="000000">
                <a:alpha val="43137"/>
              </a:srgbClr>
            </a:outerShdw>
          </a:effectLst>
          <a:latin typeface="+mn-lt"/>
          <a:ea typeface="+mn-ea"/>
          <a:cs typeface="B Nazanin" panose="00000400000000000000" pitchFamily="2" charset="-78"/>
        </a:defRPr>
      </a:lvl2pPr>
      <a:lvl3pPr marL="1371600" indent="-457200" algn="justLow" defTabSz="914400" rtl="1" eaLnBrk="1" latinLnBrk="0" hangingPunct="1">
        <a:lnSpc>
          <a:spcPct val="150000"/>
        </a:lnSpc>
        <a:spcBef>
          <a:spcPts val="500"/>
        </a:spcBef>
        <a:buSzPct val="100000"/>
        <a:buFontTx/>
        <a:buBlip>
          <a:blip r:embed="rId7"/>
        </a:buBlip>
        <a:defRPr sz="3200" b="0" kern="1200">
          <a:solidFill>
            <a:srgbClr val="00B0F0"/>
          </a:solidFill>
          <a:effectLst>
            <a:outerShdw blurRad="38100" dist="38100" dir="2700000" algn="tl">
              <a:srgbClr val="000000">
                <a:alpha val="43137"/>
              </a:srgbClr>
            </a:outerShdw>
          </a:effectLst>
          <a:latin typeface="+mn-lt"/>
          <a:ea typeface="+mn-ea"/>
          <a:cs typeface="B Nazanin" panose="00000400000000000000" pitchFamily="2" charset="-78"/>
        </a:defRPr>
      </a:lvl3pPr>
      <a:lvl4pPr marL="1828800" indent="-457200" algn="justLow" defTabSz="914400" rtl="1" eaLnBrk="1" latinLnBrk="0" hangingPunct="1">
        <a:lnSpc>
          <a:spcPct val="150000"/>
        </a:lnSpc>
        <a:spcBef>
          <a:spcPts val="500"/>
        </a:spcBef>
        <a:buSzPct val="100000"/>
        <a:buFontTx/>
        <a:buBlip>
          <a:blip r:embed="rId7"/>
        </a:buBlip>
        <a:defRPr sz="3200" b="0" kern="1200">
          <a:solidFill>
            <a:srgbClr val="FF0000"/>
          </a:solidFill>
          <a:effectLst>
            <a:outerShdw blurRad="38100" dist="38100" dir="2700000" algn="tl">
              <a:srgbClr val="000000">
                <a:alpha val="43137"/>
              </a:srgbClr>
            </a:outerShdw>
          </a:effectLst>
          <a:latin typeface="+mn-lt"/>
          <a:ea typeface="+mn-ea"/>
          <a:cs typeface="B Nazanin" panose="00000400000000000000" pitchFamily="2" charset="-78"/>
        </a:defRPr>
      </a:lvl4pPr>
      <a:lvl5pPr marL="2286000" indent="-457200" algn="justLow" defTabSz="914400" rtl="1" eaLnBrk="1" latinLnBrk="0" hangingPunct="1">
        <a:lnSpc>
          <a:spcPct val="150000"/>
        </a:lnSpc>
        <a:spcBef>
          <a:spcPts val="500"/>
        </a:spcBef>
        <a:buSzPct val="100000"/>
        <a:buFontTx/>
        <a:buBlip>
          <a:blip r:embed="rId7"/>
        </a:buBlip>
        <a:defRPr sz="3200" b="0" kern="1200">
          <a:solidFill>
            <a:srgbClr val="00B050"/>
          </a:solidFill>
          <a:effectLst>
            <a:outerShdw blurRad="38100" dist="38100" dir="2700000" algn="tl">
              <a:srgbClr val="000000">
                <a:alpha val="43137"/>
              </a:srgbClr>
            </a:outerShdw>
          </a:effectLst>
          <a:latin typeface="+mn-lt"/>
          <a:ea typeface="+mn-ea"/>
          <a:cs typeface="B Nazanin" panose="00000400000000000000" pitchFamily="2"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80" y="193637"/>
            <a:ext cx="8025205" cy="623943"/>
          </a:xfrm>
          <a:prstGeom prst="rect">
            <a:avLst/>
          </a:prstGeom>
        </p:spPr>
        <p:txBody>
          <a:bodyPr vert="horz" lIns="91440" tIns="45720" rIns="91440" bIns="45720" rtlCol="0" anchor="ctr">
            <a:normAutofit/>
            <a:scene3d>
              <a:camera prst="orthographicFront"/>
              <a:lightRig rig="harsh" dir="t"/>
            </a:scene3d>
            <a:sp3d extrusionH="57150" prstMaterial="matte">
              <a:bevelT w="63500" h="12700" prst="angle"/>
              <a:contourClr>
                <a:schemeClr val="bg1">
                  <a:lumMod val="65000"/>
                </a:schemeClr>
              </a:contourClr>
            </a:sp3d>
          </a:bodyPr>
          <a:lstStyle/>
          <a:p>
            <a:r>
              <a:rPr lang="fa-IR" dirty="0" smtClean="0"/>
              <a:t>عنوان صفحه</a:t>
            </a:r>
            <a:endParaRPr lang="en-US" dirty="0"/>
          </a:p>
        </p:txBody>
      </p:sp>
      <p:sp>
        <p:nvSpPr>
          <p:cNvPr id="3" name="Text Placeholder 2"/>
          <p:cNvSpPr>
            <a:spLocks noGrp="1"/>
          </p:cNvSpPr>
          <p:nvPr>
            <p:ph type="body" idx="1"/>
          </p:nvPr>
        </p:nvSpPr>
        <p:spPr>
          <a:xfrm>
            <a:off x="182880" y="1061436"/>
            <a:ext cx="8767482" cy="5640577"/>
          </a:xfrm>
          <a:prstGeom prst="rect">
            <a:avLst/>
          </a:prstGeom>
          <a:effectLst>
            <a:softEdge rad="63500"/>
          </a:effectLst>
        </p:spPr>
        <p:txBody>
          <a:bodyPr vert="horz" lIns="91440" tIns="45720" rIns="91440" bIns="45720" rtlCol="0">
            <a:normAutofit/>
          </a:bodyPr>
          <a:lstStyle/>
          <a:p>
            <a:pPr lvl="0"/>
            <a:r>
              <a:rPr lang="fa-IR" dirty="0" smtClean="0"/>
              <a:t>خطوط سطح یکم</a:t>
            </a:r>
            <a:endParaRPr lang="en-US" dirty="0" smtClean="0"/>
          </a:p>
          <a:p>
            <a:pPr lvl="1"/>
            <a:r>
              <a:rPr lang="fa-IR" dirty="0" smtClean="0"/>
              <a:t>خطوط سطح دوم</a:t>
            </a:r>
            <a:endParaRPr lang="en-US" dirty="0" smtClean="0"/>
          </a:p>
          <a:p>
            <a:pPr lvl="2"/>
            <a:r>
              <a:rPr lang="fa-IR" dirty="0" smtClean="0"/>
              <a:t>خطوط سطح سوم</a:t>
            </a:r>
            <a:endParaRPr lang="en-US" dirty="0" smtClean="0"/>
          </a:p>
          <a:p>
            <a:pPr lvl="3"/>
            <a:r>
              <a:rPr lang="fa-IR" dirty="0" smtClean="0"/>
              <a:t>خطوط سطح چهارم</a:t>
            </a:r>
            <a:endParaRPr lang="en-US" dirty="0" smtClean="0"/>
          </a:p>
          <a:p>
            <a:pPr lvl="4"/>
            <a:r>
              <a:rPr lang="fa-IR" dirty="0" smtClean="0"/>
              <a:t>خطوط سطح پنجم</a:t>
            </a:r>
            <a:endParaRPr lang="en-US" dirty="0"/>
          </a:p>
        </p:txBody>
      </p:sp>
      <p:sp>
        <p:nvSpPr>
          <p:cNvPr id="7" name="TextBox 6">
            <a:hlinkClick r:id="" action="ppaction://noaction"/>
          </p:cNvPr>
          <p:cNvSpPr txBox="1"/>
          <p:nvPr userDrawn="1"/>
        </p:nvSpPr>
        <p:spPr>
          <a:xfrm>
            <a:off x="-6661" y="437493"/>
            <a:ext cx="490758" cy="276999"/>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200" b="1">
                <a:solidFill>
                  <a:schemeClr val="tx2">
                    <a:lumMod val="60000"/>
                    <a:lumOff val="40000"/>
                  </a:schemeClr>
                </a:solidFill>
                <a:cs typeface="B Titr"/>
              </a:rPr>
              <a:pPr algn="ctr" rtl="1" fontAlgn="base">
                <a:spcBef>
                  <a:spcPct val="0"/>
                </a:spcBef>
                <a:spcAft>
                  <a:spcPct val="0"/>
                </a:spcAft>
              </a:pPr>
              <a:t>‹#›</a:t>
            </a:fld>
            <a:endParaRPr lang="en-US" sz="1200" b="1" dirty="0">
              <a:solidFill>
                <a:schemeClr val="tx2">
                  <a:lumMod val="60000"/>
                  <a:lumOff val="40000"/>
                </a:schemeClr>
              </a:solidFill>
              <a:cs typeface="B Titr"/>
            </a:endParaRPr>
          </a:p>
        </p:txBody>
      </p:sp>
    </p:spTree>
    <p:extLst>
      <p:ext uri="{BB962C8B-B14F-4D97-AF65-F5344CB8AC3E}">
        <p14:creationId xmlns:p14="http://schemas.microsoft.com/office/powerpoint/2010/main" val="220976125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timing>
    <p:tnLst>
      <p:par>
        <p:cTn id="1" dur="indefinite" restart="never" nodeType="tmRoot"/>
      </p:par>
    </p:tnLst>
  </p:timing>
  <p:txStyles>
    <p:titleStyle>
      <a:lvl1pPr algn="r" defTabSz="914400" rtl="1" eaLnBrk="1" latinLnBrk="0" hangingPunct="1">
        <a:lnSpc>
          <a:spcPct val="90000"/>
        </a:lnSpc>
        <a:spcBef>
          <a:spcPct val="0"/>
        </a:spcBef>
        <a:buNone/>
        <a:defRPr sz="3600" b="1" kern="1200" cap="none" spc="0">
          <a:ln w="12700">
            <a:solidFill>
              <a:schemeClr val="bg1"/>
            </a:solidFill>
          </a:ln>
          <a:solidFill>
            <a:srgbClr val="FF0000"/>
          </a:solidFill>
          <a:effectLst>
            <a:outerShdw blurRad="38100" dist="38100" dir="2700000" algn="tl">
              <a:srgbClr val="000000">
                <a:alpha val="43137"/>
              </a:srgbClr>
            </a:outerShdw>
          </a:effectLst>
          <a:latin typeface="+mj-lt"/>
          <a:ea typeface="+mj-ea"/>
          <a:cs typeface="B Titr" panose="00000700000000000000" pitchFamily="2" charset="-78"/>
        </a:defRPr>
      </a:lvl1pPr>
    </p:titleStyle>
    <p:bodyStyle>
      <a:lvl1pPr marL="457200" indent="-457200" algn="justLow" defTabSz="914400" rtl="1" eaLnBrk="1" latinLnBrk="0" hangingPunct="1">
        <a:lnSpc>
          <a:spcPct val="150000"/>
        </a:lnSpc>
        <a:spcBef>
          <a:spcPts val="1000"/>
        </a:spcBef>
        <a:buSzPct val="150000"/>
        <a:buFontTx/>
        <a:buBlip>
          <a:blip r:embed="rId7"/>
        </a:buBlip>
        <a:defRPr sz="3200" b="1" kern="1200">
          <a:solidFill>
            <a:srgbClr val="0070C0"/>
          </a:solidFill>
          <a:effectLst>
            <a:outerShdw blurRad="38100" dist="38100" dir="2700000" algn="tl">
              <a:srgbClr val="000000">
                <a:alpha val="43137"/>
              </a:srgbClr>
            </a:outerShdw>
          </a:effectLst>
          <a:latin typeface="+mn-lt"/>
          <a:ea typeface="+mn-ea"/>
          <a:cs typeface="B Nazanin" panose="00000400000000000000" pitchFamily="2" charset="-78"/>
        </a:defRPr>
      </a:lvl1pPr>
      <a:lvl2pPr marL="914400" indent="-457200" algn="justLow" defTabSz="914400" rtl="1" eaLnBrk="1" latinLnBrk="0" hangingPunct="1">
        <a:lnSpc>
          <a:spcPct val="150000"/>
        </a:lnSpc>
        <a:spcBef>
          <a:spcPts val="500"/>
        </a:spcBef>
        <a:buSzPct val="150000"/>
        <a:buFontTx/>
        <a:buBlip>
          <a:blip r:embed="rId7"/>
        </a:buBlip>
        <a:defRPr sz="3200" b="1" kern="1200">
          <a:solidFill>
            <a:srgbClr val="FFC000"/>
          </a:solidFill>
          <a:effectLst>
            <a:outerShdw blurRad="38100" dist="38100" dir="2700000" algn="tl">
              <a:srgbClr val="000000">
                <a:alpha val="43137"/>
              </a:srgbClr>
            </a:outerShdw>
          </a:effectLst>
          <a:latin typeface="+mn-lt"/>
          <a:ea typeface="+mn-ea"/>
          <a:cs typeface="B Nazanin" panose="00000400000000000000" pitchFamily="2" charset="-78"/>
        </a:defRPr>
      </a:lvl2pPr>
      <a:lvl3pPr marL="1371600" indent="-457200" algn="justLow" defTabSz="914400" rtl="1" eaLnBrk="1" latinLnBrk="0" hangingPunct="1">
        <a:lnSpc>
          <a:spcPct val="150000"/>
        </a:lnSpc>
        <a:spcBef>
          <a:spcPts val="500"/>
        </a:spcBef>
        <a:buSzPct val="150000"/>
        <a:buFontTx/>
        <a:buBlip>
          <a:blip r:embed="rId7"/>
        </a:buBlip>
        <a:defRPr sz="3200" b="1" kern="1200">
          <a:solidFill>
            <a:srgbClr val="00B0F0"/>
          </a:solidFill>
          <a:effectLst>
            <a:outerShdw blurRad="38100" dist="38100" dir="2700000" algn="tl">
              <a:srgbClr val="000000">
                <a:alpha val="43137"/>
              </a:srgbClr>
            </a:outerShdw>
          </a:effectLst>
          <a:latin typeface="+mn-lt"/>
          <a:ea typeface="+mn-ea"/>
          <a:cs typeface="B Nazanin" panose="00000400000000000000" pitchFamily="2" charset="-78"/>
        </a:defRPr>
      </a:lvl3pPr>
      <a:lvl4pPr marL="1828800" indent="-457200" algn="justLow" defTabSz="914400" rtl="1" eaLnBrk="1" latinLnBrk="0" hangingPunct="1">
        <a:lnSpc>
          <a:spcPct val="150000"/>
        </a:lnSpc>
        <a:spcBef>
          <a:spcPts val="500"/>
        </a:spcBef>
        <a:buSzPct val="150000"/>
        <a:buFontTx/>
        <a:buBlip>
          <a:blip r:embed="rId7"/>
        </a:buBlip>
        <a:defRPr sz="3200" b="1" kern="1200">
          <a:solidFill>
            <a:srgbClr val="FF0000"/>
          </a:solidFill>
          <a:effectLst>
            <a:outerShdw blurRad="38100" dist="38100" dir="2700000" algn="tl">
              <a:srgbClr val="000000">
                <a:alpha val="43137"/>
              </a:srgbClr>
            </a:outerShdw>
          </a:effectLst>
          <a:latin typeface="+mn-lt"/>
          <a:ea typeface="+mn-ea"/>
          <a:cs typeface="B Nazanin" panose="00000400000000000000" pitchFamily="2" charset="-78"/>
        </a:defRPr>
      </a:lvl4pPr>
      <a:lvl5pPr marL="2286000" indent="-457200" algn="justLow" defTabSz="914400" rtl="1" eaLnBrk="1" latinLnBrk="0" hangingPunct="1">
        <a:lnSpc>
          <a:spcPct val="150000"/>
        </a:lnSpc>
        <a:spcBef>
          <a:spcPts val="500"/>
        </a:spcBef>
        <a:buSzPct val="150000"/>
        <a:buFontTx/>
        <a:buBlip>
          <a:blip r:embed="rId7"/>
        </a:buBlip>
        <a:defRPr sz="3200" b="1" kern="1200">
          <a:solidFill>
            <a:srgbClr val="00B050"/>
          </a:solidFill>
          <a:effectLst>
            <a:outerShdw blurRad="38100" dist="38100" dir="2700000" algn="tl">
              <a:srgbClr val="000000">
                <a:alpha val="43137"/>
              </a:srgbClr>
            </a:outerShdw>
          </a:effectLst>
          <a:latin typeface="+mn-lt"/>
          <a:ea typeface="+mn-ea"/>
          <a:cs typeface="B Nazanin" panose="00000400000000000000" pitchFamily="2"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80" y="193637"/>
            <a:ext cx="7831567" cy="623943"/>
          </a:xfrm>
          <a:prstGeom prst="rect">
            <a:avLst/>
          </a:prstGeom>
        </p:spPr>
        <p:txBody>
          <a:bodyPr vert="horz" lIns="91440" tIns="45720" rIns="91440" bIns="45720" rtlCol="0" anchor="ctr">
            <a:normAutofit/>
          </a:bodyPr>
          <a:lstStyle/>
          <a:p>
            <a:r>
              <a:rPr lang="fa-IR" dirty="0" smtClean="0"/>
              <a:t>عنوان صفحه</a:t>
            </a:r>
            <a:endParaRPr lang="en-US" dirty="0"/>
          </a:p>
        </p:txBody>
      </p:sp>
      <p:sp>
        <p:nvSpPr>
          <p:cNvPr id="3" name="Text Placeholder 2"/>
          <p:cNvSpPr>
            <a:spLocks noGrp="1"/>
          </p:cNvSpPr>
          <p:nvPr>
            <p:ph type="body" idx="1"/>
          </p:nvPr>
        </p:nvSpPr>
        <p:spPr>
          <a:xfrm>
            <a:off x="182880" y="1061436"/>
            <a:ext cx="8767482" cy="5640577"/>
          </a:xfrm>
          <a:prstGeom prst="rect">
            <a:avLst/>
          </a:prstGeom>
          <a:effectLst>
            <a:softEdge rad="63500"/>
          </a:effectLst>
        </p:spPr>
        <p:txBody>
          <a:bodyPr vert="horz" lIns="91440" tIns="45720" rIns="91440" bIns="45720" rtlCol="0">
            <a:normAutofit/>
          </a:bodyPr>
          <a:lstStyle/>
          <a:p>
            <a:pPr lvl="0"/>
            <a:r>
              <a:rPr lang="fa-IR" dirty="0" smtClean="0"/>
              <a:t>خطوط سطح یکم</a:t>
            </a:r>
            <a:endParaRPr lang="en-US" dirty="0" smtClean="0"/>
          </a:p>
          <a:p>
            <a:pPr lvl="1"/>
            <a:r>
              <a:rPr lang="fa-IR" dirty="0" smtClean="0"/>
              <a:t>خطوط سطح دوم</a:t>
            </a:r>
            <a:endParaRPr lang="en-US" dirty="0" smtClean="0"/>
          </a:p>
          <a:p>
            <a:pPr lvl="2"/>
            <a:r>
              <a:rPr lang="fa-IR" dirty="0" smtClean="0"/>
              <a:t>خطوط سطح سوم</a:t>
            </a:r>
            <a:endParaRPr lang="en-US" dirty="0" smtClean="0"/>
          </a:p>
          <a:p>
            <a:pPr lvl="3"/>
            <a:r>
              <a:rPr lang="fa-IR" dirty="0" smtClean="0"/>
              <a:t>خطوط سطح چهارم</a:t>
            </a:r>
            <a:endParaRPr lang="en-US" dirty="0" smtClean="0"/>
          </a:p>
          <a:p>
            <a:pPr lvl="4"/>
            <a:r>
              <a:rPr lang="fa-IR" dirty="0" smtClean="0"/>
              <a:t>خطوط سطح پنجم</a:t>
            </a:r>
            <a:endParaRPr lang="en-US" dirty="0"/>
          </a:p>
        </p:txBody>
      </p:sp>
      <p:sp>
        <p:nvSpPr>
          <p:cNvPr id="7" name="TextBox 6">
            <a:hlinkClick r:id="" action="ppaction://noaction"/>
          </p:cNvPr>
          <p:cNvSpPr txBox="1"/>
          <p:nvPr userDrawn="1"/>
        </p:nvSpPr>
        <p:spPr>
          <a:xfrm>
            <a:off x="-6661" y="437493"/>
            <a:ext cx="490758" cy="276999"/>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200" b="1">
                <a:solidFill>
                  <a:schemeClr val="tx2">
                    <a:lumMod val="60000"/>
                    <a:lumOff val="40000"/>
                  </a:schemeClr>
                </a:solidFill>
                <a:cs typeface="B Titr"/>
              </a:rPr>
              <a:pPr algn="ctr" rtl="1" fontAlgn="base">
                <a:spcBef>
                  <a:spcPct val="0"/>
                </a:spcBef>
                <a:spcAft>
                  <a:spcPct val="0"/>
                </a:spcAft>
              </a:pPr>
              <a:t>‹#›</a:t>
            </a:fld>
            <a:endParaRPr lang="en-US" sz="1200" b="1" dirty="0">
              <a:solidFill>
                <a:schemeClr val="tx2">
                  <a:lumMod val="60000"/>
                  <a:lumOff val="40000"/>
                </a:schemeClr>
              </a:solidFill>
              <a:cs typeface="B Titr"/>
            </a:endParaRPr>
          </a:p>
        </p:txBody>
      </p:sp>
    </p:spTree>
    <p:extLst>
      <p:ext uri="{BB962C8B-B14F-4D97-AF65-F5344CB8AC3E}">
        <p14:creationId xmlns:p14="http://schemas.microsoft.com/office/powerpoint/2010/main" val="251660884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Lst>
  <p:timing>
    <p:tnLst>
      <p:par>
        <p:cTn id="1" dur="indefinite" restart="never" nodeType="tmRoot"/>
      </p:par>
    </p:tnLst>
  </p:timing>
  <p:txStyles>
    <p:titleStyle>
      <a:lvl1pPr algn="r" defTabSz="914400" rtl="1" eaLnBrk="1" latinLnBrk="0" hangingPunct="1">
        <a:lnSpc>
          <a:spcPct val="90000"/>
        </a:lnSpc>
        <a:spcBef>
          <a:spcPct val="0"/>
        </a:spcBef>
        <a:buNone/>
        <a:defRPr sz="3600" b="1" kern="1200" cap="none" spc="0">
          <a:ln w="12700">
            <a:solidFill>
              <a:schemeClr val="accent2"/>
            </a:solidFill>
            <a:prstDash val="solid"/>
          </a:ln>
          <a:solidFill>
            <a:srgbClr val="FFFF00"/>
          </a:solidFill>
          <a:effectLst>
            <a:outerShdw blurRad="38100" dist="38100" dir="2700000" algn="tl">
              <a:srgbClr val="000000">
                <a:alpha val="43137"/>
              </a:srgbClr>
            </a:outerShdw>
          </a:effectLst>
          <a:latin typeface="+mj-lt"/>
          <a:ea typeface="+mj-ea"/>
          <a:cs typeface="B Titr" panose="00000700000000000000" pitchFamily="2" charset="-78"/>
        </a:defRPr>
      </a:lvl1pPr>
    </p:titleStyle>
    <p:bodyStyle>
      <a:lvl1pPr marL="457200" indent="-457200" algn="justLow" defTabSz="914400" rtl="1" eaLnBrk="1" latinLnBrk="0" hangingPunct="1">
        <a:lnSpc>
          <a:spcPct val="150000"/>
        </a:lnSpc>
        <a:spcBef>
          <a:spcPts val="1000"/>
        </a:spcBef>
        <a:buSzPct val="120000"/>
        <a:buFontTx/>
        <a:buBlip>
          <a:blip r:embed="rId7"/>
        </a:buBlip>
        <a:defRPr sz="3200" b="0" kern="1200">
          <a:solidFill>
            <a:srgbClr val="0070C0"/>
          </a:solidFill>
          <a:effectLst>
            <a:outerShdw blurRad="38100" dist="38100" dir="2700000" algn="tl">
              <a:srgbClr val="000000">
                <a:alpha val="43137"/>
              </a:srgbClr>
            </a:outerShdw>
          </a:effectLst>
          <a:latin typeface="+mn-lt"/>
          <a:ea typeface="+mn-ea"/>
          <a:cs typeface="B Nazanin" panose="00000400000000000000" pitchFamily="2" charset="-78"/>
        </a:defRPr>
      </a:lvl1pPr>
      <a:lvl2pPr marL="914400" indent="-457200" algn="justLow" defTabSz="914400" rtl="1" eaLnBrk="1" latinLnBrk="0" hangingPunct="1">
        <a:lnSpc>
          <a:spcPct val="150000"/>
        </a:lnSpc>
        <a:spcBef>
          <a:spcPts val="500"/>
        </a:spcBef>
        <a:buSzPct val="120000"/>
        <a:buFontTx/>
        <a:buBlip>
          <a:blip r:embed="rId7"/>
        </a:buBlip>
        <a:defRPr sz="3200" b="0" kern="1200">
          <a:solidFill>
            <a:srgbClr val="FFC000"/>
          </a:solidFill>
          <a:effectLst>
            <a:outerShdw blurRad="38100" dist="38100" dir="2700000" algn="tl">
              <a:srgbClr val="000000">
                <a:alpha val="43137"/>
              </a:srgbClr>
            </a:outerShdw>
          </a:effectLst>
          <a:latin typeface="+mn-lt"/>
          <a:ea typeface="+mn-ea"/>
          <a:cs typeface="B Nazanin" panose="00000400000000000000" pitchFamily="2" charset="-78"/>
        </a:defRPr>
      </a:lvl2pPr>
      <a:lvl3pPr marL="1371600" indent="-457200" algn="justLow" defTabSz="914400" rtl="1" eaLnBrk="1" latinLnBrk="0" hangingPunct="1">
        <a:lnSpc>
          <a:spcPct val="150000"/>
        </a:lnSpc>
        <a:spcBef>
          <a:spcPts val="500"/>
        </a:spcBef>
        <a:buSzPct val="120000"/>
        <a:buFontTx/>
        <a:buBlip>
          <a:blip r:embed="rId7"/>
        </a:buBlip>
        <a:defRPr sz="3200" b="0" kern="1200">
          <a:solidFill>
            <a:srgbClr val="00B0F0"/>
          </a:solidFill>
          <a:effectLst>
            <a:outerShdw blurRad="38100" dist="38100" dir="2700000" algn="tl">
              <a:srgbClr val="000000">
                <a:alpha val="43137"/>
              </a:srgbClr>
            </a:outerShdw>
          </a:effectLst>
          <a:latin typeface="+mn-lt"/>
          <a:ea typeface="+mn-ea"/>
          <a:cs typeface="B Nazanin" panose="00000400000000000000" pitchFamily="2" charset="-78"/>
        </a:defRPr>
      </a:lvl3pPr>
      <a:lvl4pPr marL="1828800" indent="-457200" algn="justLow" defTabSz="914400" rtl="1" eaLnBrk="1" latinLnBrk="0" hangingPunct="1">
        <a:lnSpc>
          <a:spcPct val="150000"/>
        </a:lnSpc>
        <a:spcBef>
          <a:spcPts val="500"/>
        </a:spcBef>
        <a:buSzPct val="120000"/>
        <a:buFontTx/>
        <a:buBlip>
          <a:blip r:embed="rId7"/>
        </a:buBlip>
        <a:defRPr sz="3200" b="0" kern="1200">
          <a:solidFill>
            <a:srgbClr val="FF0000"/>
          </a:solidFill>
          <a:effectLst>
            <a:outerShdw blurRad="38100" dist="38100" dir="2700000" algn="tl">
              <a:srgbClr val="000000">
                <a:alpha val="43137"/>
              </a:srgbClr>
            </a:outerShdw>
          </a:effectLst>
          <a:latin typeface="+mn-lt"/>
          <a:ea typeface="+mn-ea"/>
          <a:cs typeface="B Nazanin" panose="00000400000000000000" pitchFamily="2" charset="-78"/>
        </a:defRPr>
      </a:lvl4pPr>
      <a:lvl5pPr marL="2286000" indent="-457200" algn="justLow" defTabSz="914400" rtl="1" eaLnBrk="1" latinLnBrk="0" hangingPunct="1">
        <a:lnSpc>
          <a:spcPct val="150000"/>
        </a:lnSpc>
        <a:spcBef>
          <a:spcPts val="500"/>
        </a:spcBef>
        <a:buSzPct val="120000"/>
        <a:buFontTx/>
        <a:buBlip>
          <a:blip r:embed="rId7"/>
        </a:buBlip>
        <a:defRPr sz="3200" b="0" kern="1200">
          <a:solidFill>
            <a:srgbClr val="00B050"/>
          </a:solidFill>
          <a:effectLst>
            <a:outerShdw blurRad="38100" dist="38100" dir="2700000" algn="tl">
              <a:srgbClr val="000000">
                <a:alpha val="43137"/>
              </a:srgbClr>
            </a:outerShdw>
          </a:effectLst>
          <a:latin typeface="+mn-lt"/>
          <a:ea typeface="+mn-ea"/>
          <a:cs typeface="B Nazanin" panose="00000400000000000000" pitchFamily="2"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80" y="193637"/>
            <a:ext cx="8767482" cy="623943"/>
          </a:xfrm>
          <a:prstGeom prst="rect">
            <a:avLst/>
          </a:prstGeom>
        </p:spPr>
        <p:txBody>
          <a:bodyPr vert="horz" lIns="91440" tIns="45720" rIns="91440" bIns="45720" rtlCol="0" anchor="ctr">
            <a:normAutofit/>
          </a:bodyPr>
          <a:lstStyle/>
          <a:p>
            <a:r>
              <a:rPr lang="fa-IR" dirty="0" smtClean="0"/>
              <a:t>عنوان صفحه</a:t>
            </a:r>
            <a:endParaRPr lang="en-US" dirty="0"/>
          </a:p>
        </p:txBody>
      </p:sp>
      <p:sp>
        <p:nvSpPr>
          <p:cNvPr id="3" name="Text Placeholder 2"/>
          <p:cNvSpPr>
            <a:spLocks noGrp="1"/>
          </p:cNvSpPr>
          <p:nvPr>
            <p:ph type="body" idx="1"/>
          </p:nvPr>
        </p:nvSpPr>
        <p:spPr>
          <a:xfrm>
            <a:off x="3130474" y="1061436"/>
            <a:ext cx="5819887" cy="5640577"/>
          </a:xfrm>
          <a:prstGeom prst="rect">
            <a:avLst/>
          </a:prstGeom>
          <a:effectLst>
            <a:softEdge rad="63500"/>
          </a:effectLst>
        </p:spPr>
        <p:txBody>
          <a:bodyPr vert="horz" lIns="91440" tIns="45720" rIns="91440" bIns="45720" rtlCol="0">
            <a:normAutofit/>
          </a:bodyPr>
          <a:lstStyle/>
          <a:p>
            <a:pPr lvl="0"/>
            <a:r>
              <a:rPr lang="fa-IR" dirty="0" smtClean="0"/>
              <a:t>مطالب عمومی</a:t>
            </a:r>
            <a:endParaRPr lang="en-US" dirty="0" smtClean="0"/>
          </a:p>
          <a:p>
            <a:pPr lvl="1"/>
            <a:r>
              <a:rPr lang="fa-IR" dirty="0" smtClean="0"/>
              <a:t>نام راوی</a:t>
            </a:r>
            <a:endParaRPr lang="en-US" dirty="0" smtClean="0"/>
          </a:p>
          <a:p>
            <a:pPr lvl="2"/>
            <a:r>
              <a:rPr lang="fa-IR" dirty="0" smtClean="0"/>
              <a:t>آیه و روایت</a:t>
            </a:r>
            <a:endParaRPr lang="en-US" dirty="0" smtClean="0"/>
          </a:p>
          <a:p>
            <a:pPr lvl="3"/>
            <a:r>
              <a:rPr lang="fa-IR" dirty="0" smtClean="0"/>
              <a:t>سند و آدرس</a:t>
            </a:r>
            <a:endParaRPr lang="en-US" dirty="0" smtClean="0"/>
          </a:p>
          <a:p>
            <a:pPr lvl="4"/>
            <a:r>
              <a:rPr lang="fa-IR" dirty="0" smtClean="0"/>
              <a:t>ترجمه</a:t>
            </a:r>
            <a:endParaRPr lang="en-US" dirty="0"/>
          </a:p>
        </p:txBody>
      </p:sp>
      <p:sp>
        <p:nvSpPr>
          <p:cNvPr id="7" name="TextBox 6">
            <a:hlinkClick r:id="" action="ppaction://noaction"/>
          </p:cNvPr>
          <p:cNvSpPr txBox="1"/>
          <p:nvPr userDrawn="1"/>
        </p:nvSpPr>
        <p:spPr>
          <a:xfrm>
            <a:off x="-6661" y="437493"/>
            <a:ext cx="490758" cy="276999"/>
          </a:xfrm>
          <a:prstGeom prst="rect">
            <a:avLst/>
          </a:prstGeom>
          <a:noFill/>
        </p:spPr>
        <p:txBody>
          <a:bodyPr wrap="square" rtlCol="0" anchor="ctr">
            <a:spAutoFit/>
          </a:bodyPr>
          <a:lstStyle/>
          <a:p>
            <a:pPr algn="ctr" rtl="1" fontAlgn="base">
              <a:spcBef>
                <a:spcPct val="0"/>
              </a:spcBef>
              <a:spcAft>
                <a:spcPct val="0"/>
              </a:spcAft>
            </a:pPr>
            <a:fld id="{A74F4EF5-90D0-46E9-93A5-7B7C5B70DA5B}" type="slidenum">
              <a:rPr lang="fa-IR" sz="1200" b="1">
                <a:solidFill>
                  <a:schemeClr val="tx2">
                    <a:lumMod val="60000"/>
                    <a:lumOff val="40000"/>
                  </a:schemeClr>
                </a:solidFill>
                <a:cs typeface="B Titr"/>
              </a:rPr>
              <a:pPr algn="ctr" rtl="1" fontAlgn="base">
                <a:spcBef>
                  <a:spcPct val="0"/>
                </a:spcBef>
                <a:spcAft>
                  <a:spcPct val="0"/>
                </a:spcAft>
              </a:pPr>
              <a:t>‹#›</a:t>
            </a:fld>
            <a:endParaRPr lang="en-US" sz="1200" b="1" dirty="0">
              <a:solidFill>
                <a:schemeClr val="tx2">
                  <a:lumMod val="60000"/>
                  <a:lumOff val="40000"/>
                </a:schemeClr>
              </a:solidFill>
              <a:cs typeface="B Titr"/>
            </a:endParaRPr>
          </a:p>
        </p:txBody>
      </p:sp>
    </p:spTree>
    <p:extLst>
      <p:ext uri="{BB962C8B-B14F-4D97-AF65-F5344CB8AC3E}">
        <p14:creationId xmlns:p14="http://schemas.microsoft.com/office/powerpoint/2010/main" val="235501558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Lst>
  <p:timing>
    <p:tnLst>
      <p:par>
        <p:cTn id="1" dur="indefinite" restart="never" nodeType="tmRoot"/>
      </p:par>
    </p:tnLst>
  </p:timing>
  <p:txStyles>
    <p:titleStyle>
      <a:lvl1pPr algn="r" defTabSz="914400" rtl="1" eaLnBrk="1" latinLnBrk="0" hangingPunct="1">
        <a:lnSpc>
          <a:spcPct val="90000"/>
        </a:lnSpc>
        <a:spcBef>
          <a:spcPct val="0"/>
        </a:spcBef>
        <a:buNone/>
        <a:defRPr sz="3600" b="1" kern="1200" cap="none" spc="0">
          <a:ln w="12700">
            <a:solidFill>
              <a:schemeClr val="accent2"/>
            </a:solidFill>
            <a:prstDash val="solid"/>
          </a:ln>
          <a:solidFill>
            <a:srgbClr val="FFFF00"/>
          </a:solidFill>
          <a:effectLst>
            <a:outerShdw blurRad="38100" dist="38100" dir="2700000" algn="tl">
              <a:srgbClr val="000000">
                <a:alpha val="43137"/>
              </a:srgbClr>
            </a:outerShdw>
          </a:effectLst>
          <a:latin typeface="+mj-lt"/>
          <a:ea typeface="+mj-ea"/>
          <a:cs typeface="B Titr" panose="00000700000000000000" pitchFamily="2" charset="-78"/>
        </a:defRPr>
      </a:lvl1pPr>
    </p:titleStyle>
    <p:bodyStyle>
      <a:lvl1pPr marL="0" indent="0" algn="justLow" defTabSz="914400" rtl="1" eaLnBrk="1" latinLnBrk="0" hangingPunct="1">
        <a:lnSpc>
          <a:spcPct val="150000"/>
        </a:lnSpc>
        <a:spcBef>
          <a:spcPts val="1000"/>
        </a:spcBef>
        <a:buSzPct val="150000"/>
        <a:buFont typeface="Arial" panose="020B0604020202020204" pitchFamily="34" charset="0"/>
        <a:buNone/>
        <a:defRPr lang="en-US" sz="2400" b="0" kern="1200" cap="none" spc="0" baseline="0" dirty="0" smtClean="0">
          <a:ln w="12700">
            <a:solidFill>
              <a:sysClr val="windowText" lastClr="000000"/>
            </a:solidFill>
            <a:prstDash val="solid"/>
          </a:ln>
          <a:solidFill>
            <a:srgbClr val="002060"/>
          </a:solidFill>
          <a:effectLst>
            <a:outerShdw blurRad="177800" dist="12700" dir="5400000" algn="ctr" rotWithShape="0">
              <a:srgbClr val="800000">
                <a:alpha val="50000"/>
              </a:srgbClr>
            </a:outerShdw>
          </a:effectLst>
          <a:latin typeface="Tahoma" pitchFamily="34" charset="0"/>
          <a:ea typeface="+mn-ea"/>
          <a:cs typeface="B Nazanin" panose="00000400000000000000" pitchFamily="2" charset="-78"/>
        </a:defRPr>
      </a:lvl1pPr>
      <a:lvl2pPr marL="0" indent="0" algn="justLow" defTabSz="914400" rtl="1" eaLnBrk="1" latinLnBrk="0" hangingPunct="1">
        <a:lnSpc>
          <a:spcPct val="150000"/>
        </a:lnSpc>
        <a:spcBef>
          <a:spcPts val="500"/>
        </a:spcBef>
        <a:buSzPct val="150000"/>
        <a:buFont typeface="Arial" panose="020B0604020202020204" pitchFamily="34" charset="0"/>
        <a:buNone/>
        <a:defRPr lang="en-US" sz="2200" b="0" kern="1200" cap="none" spc="0" baseline="0" dirty="0" smtClean="0">
          <a:ln w="12700">
            <a:solidFill>
              <a:sysClr val="windowText" lastClr="000000"/>
            </a:solidFill>
            <a:prstDash val="solid"/>
          </a:ln>
          <a:solidFill>
            <a:srgbClr val="7030A0"/>
          </a:solidFill>
          <a:effectLst>
            <a:outerShdw blurRad="177800" dist="12700" dir="5400000" algn="ctr" rotWithShape="0">
              <a:srgbClr val="800000">
                <a:alpha val="50000"/>
              </a:srgbClr>
            </a:outerShdw>
          </a:effectLst>
          <a:latin typeface="Tahoma" pitchFamily="34" charset="0"/>
          <a:ea typeface="+mn-ea"/>
          <a:cs typeface="B Nazanin" panose="00000400000000000000" pitchFamily="2" charset="-78"/>
        </a:defRPr>
      </a:lvl2pPr>
      <a:lvl3pPr marL="225425" indent="0" algn="justLow" defTabSz="914400" rtl="1" eaLnBrk="1" latinLnBrk="0" hangingPunct="1">
        <a:lnSpc>
          <a:spcPct val="150000"/>
        </a:lnSpc>
        <a:spcBef>
          <a:spcPts val="500"/>
        </a:spcBef>
        <a:buSzPct val="150000"/>
        <a:buFont typeface="Arial" panose="020B0604020202020204" pitchFamily="34" charset="0"/>
        <a:buNone/>
        <a:defRPr lang="en-US" sz="2800" b="1" kern="1200" cap="none" spc="0" baseline="0" dirty="0" smtClean="0">
          <a:ln w="12700">
            <a:solidFill>
              <a:sysClr val="windowText" lastClr="000000"/>
            </a:solidFill>
            <a:prstDash val="solid"/>
          </a:ln>
          <a:solidFill>
            <a:srgbClr val="00B050"/>
          </a:solidFill>
          <a:effectLst>
            <a:outerShdw blurRad="177800" dist="12700" dir="5400000" algn="ctr" rotWithShape="0">
              <a:srgbClr val="800000">
                <a:alpha val="50000"/>
              </a:srgbClr>
            </a:outerShdw>
          </a:effectLst>
          <a:latin typeface="Tahoma" pitchFamily="34" charset="0"/>
          <a:ea typeface="+mn-ea"/>
          <a:cs typeface="KFGQPC Uthman Taha Naskh" panose="02000000000000000000" pitchFamily="2" charset="-78"/>
        </a:defRPr>
      </a:lvl3pPr>
      <a:lvl4pPr marL="1371600" indent="0" algn="l" defTabSz="914400" rtl="1" eaLnBrk="1" latinLnBrk="0" hangingPunct="1">
        <a:lnSpc>
          <a:spcPct val="150000"/>
        </a:lnSpc>
        <a:spcBef>
          <a:spcPts val="500"/>
        </a:spcBef>
        <a:buSzPct val="150000"/>
        <a:buFont typeface="Arial" panose="020B0604020202020204" pitchFamily="34" charset="0"/>
        <a:buNone/>
        <a:defRPr lang="en-US" sz="2000" b="1" kern="1200" cap="none" spc="0" baseline="0" dirty="0" smtClean="0">
          <a:ln w="12700">
            <a:solidFill>
              <a:sysClr val="windowText" lastClr="000000"/>
            </a:solidFill>
            <a:prstDash val="solid"/>
          </a:ln>
          <a:solidFill>
            <a:schemeClr val="tx1"/>
          </a:solidFill>
          <a:effectLst/>
          <a:latin typeface="Adobe Arabic" panose="02040503050201020203" pitchFamily="18" charset="-78"/>
          <a:ea typeface="+mn-ea"/>
          <a:cs typeface="Adobe Arabic" panose="02040503050201020203" pitchFamily="18" charset="-78"/>
        </a:defRPr>
      </a:lvl4pPr>
      <a:lvl5pPr marL="0" indent="0" algn="justLow" defTabSz="914400" rtl="1" eaLnBrk="1" latinLnBrk="0" hangingPunct="1">
        <a:lnSpc>
          <a:spcPct val="150000"/>
        </a:lnSpc>
        <a:spcBef>
          <a:spcPts val="500"/>
        </a:spcBef>
        <a:buSzPct val="150000"/>
        <a:buFont typeface="Arial" panose="020B0604020202020204" pitchFamily="34" charset="0"/>
        <a:buNone/>
        <a:defRPr lang="en-US" sz="2200" b="0" kern="1200" cap="none" spc="0" baseline="0" dirty="0">
          <a:ln w="12700">
            <a:solidFill>
              <a:sysClr val="windowText" lastClr="000000"/>
            </a:solidFill>
            <a:prstDash val="solid"/>
          </a:ln>
          <a:solidFill>
            <a:schemeClr val="accent3">
              <a:lumMod val="75000"/>
            </a:schemeClr>
          </a:solidFill>
          <a:effectLst>
            <a:outerShdw blurRad="177800" dist="12700" dir="5400000" algn="ctr" rotWithShape="0">
              <a:srgbClr val="800000">
                <a:alpha val="50000"/>
              </a:srgbClr>
            </a:outerShdw>
          </a:effectLst>
          <a:latin typeface="Tahoma" pitchFamily="34" charset="0"/>
          <a:ea typeface="+mn-ea"/>
          <a:cs typeface="B Nazanin" panose="00000400000000000000" pitchFamily="2"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43.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56.xml"/><Relationship Id="rId1" Type="http://schemas.openxmlformats.org/officeDocument/2006/relationships/slideLayout" Target="../slideLayouts/slideLayout11.xml"/><Relationship Id="rId6" Type="http://schemas.openxmlformats.org/officeDocument/2006/relationships/slide" Target="slide59.xml"/><Relationship Id="rId5" Type="http://schemas.openxmlformats.org/officeDocument/2006/relationships/slide" Target="slide63.xml"/><Relationship Id="rId4" Type="http://schemas.openxmlformats.org/officeDocument/2006/relationships/slide" Target="slide8.xml"/></Relationships>
</file>

<file path=ppt/slides/_rels/slide60.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56.xml"/><Relationship Id="rId1" Type="http://schemas.openxmlformats.org/officeDocument/2006/relationships/slideLayout" Target="../slideLayouts/slideLayout11.xml"/><Relationship Id="rId6" Type="http://schemas.openxmlformats.org/officeDocument/2006/relationships/slide" Target="slide59.xml"/><Relationship Id="rId5" Type="http://schemas.openxmlformats.org/officeDocument/2006/relationships/slide" Target="slide63.xml"/><Relationship Id="rId4" Type="http://schemas.openxmlformats.org/officeDocument/2006/relationships/slide" Target="slide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393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smtClean="0"/>
              <a:t>ترس ترسناک</a:t>
            </a:r>
            <a:endParaRPr lang="en-US" dirty="0"/>
          </a:p>
        </p:txBody>
      </p:sp>
      <p:sp>
        <p:nvSpPr>
          <p:cNvPr id="2" name="Content Placeholder 1"/>
          <p:cNvSpPr>
            <a:spLocks noGrp="1"/>
          </p:cNvSpPr>
          <p:nvPr>
            <p:ph idx="1"/>
          </p:nvPr>
        </p:nvSpPr>
        <p:spPr/>
        <p:txBody>
          <a:bodyPr>
            <a:normAutofit fontScale="92500" lnSpcReduction="20000"/>
          </a:bodyPr>
          <a:lstStyle/>
          <a:p>
            <a:r>
              <a:rPr lang="fa-IR" dirty="0" smtClean="0"/>
              <a:t>...پدری نزدیک مرگ به فرزندانش گفت:</a:t>
            </a:r>
          </a:p>
          <a:p>
            <a:pPr lvl="1"/>
            <a:r>
              <a:rPr lang="fa-IR" dirty="0" smtClean="0"/>
              <a:t>نام و مکنت و یا هر چیز دیگری که به درد زندگی شما بخورد، برایتان بر جای نگذاشته‌ام و تنها چیزی که می‌توانـم به شما به میراث دهم، سه قاعده است: نخست این که </a:t>
            </a:r>
            <a:r>
              <a:rPr lang="fa-IR" b="1" dirty="0">
                <a:solidFill>
                  <a:srgbClr val="FF0000"/>
                </a:solidFill>
                <a:cs typeface="B Titr" panose="00000700000000000000" pitchFamily="2" charset="-78"/>
              </a:rPr>
              <a:t>هرگز از آنها نترس</a:t>
            </a:r>
            <a:r>
              <a:rPr lang="fa-IR" dirty="0" smtClean="0"/>
              <a:t>. مردمان از </a:t>
            </a:r>
            <a:r>
              <a:rPr lang="fa-IR" dirty="0">
                <a:solidFill>
                  <a:srgbClr val="FF0000"/>
                </a:solidFill>
                <a:cs typeface="B Titr" panose="00000700000000000000" pitchFamily="2" charset="-78"/>
              </a:rPr>
              <a:t>آنـها</a:t>
            </a:r>
            <a:r>
              <a:rPr lang="fa-IR" dirty="0" smtClean="0"/>
              <a:t> بیش از هر چیز در ایـن جهان بیم دارند. سرداران نیرومند، شجاعانه با دشمنان سرسخت رو به رو می‌شوند، ولی از این که </a:t>
            </a:r>
            <a:r>
              <a:rPr lang="fa-IR" dirty="0">
                <a:solidFill>
                  <a:srgbClr val="FF0000"/>
                </a:solidFill>
                <a:cs typeface="B Titr" panose="00000700000000000000" pitchFamily="2" charset="-78"/>
              </a:rPr>
              <a:t>آنها</a:t>
            </a:r>
            <a:r>
              <a:rPr lang="fa-IR" dirty="0" smtClean="0"/>
              <a:t> چه می‌گویند و </a:t>
            </a:r>
            <a:r>
              <a:rPr lang="fa-IR" dirty="0">
                <a:solidFill>
                  <a:srgbClr val="FF0000"/>
                </a:solidFill>
                <a:cs typeface="B Titr" panose="00000700000000000000" pitchFamily="2" charset="-78"/>
              </a:rPr>
              <a:t>آنها</a:t>
            </a:r>
            <a:r>
              <a:rPr lang="fa-IR" dirty="0" smtClean="0"/>
              <a:t> چه می‌اندیشند و </a:t>
            </a:r>
            <a:r>
              <a:rPr lang="fa-IR" dirty="0">
                <a:solidFill>
                  <a:srgbClr val="FF0000"/>
                </a:solidFill>
                <a:cs typeface="B Titr" panose="00000700000000000000" pitchFamily="2" charset="-78"/>
              </a:rPr>
              <a:t>آنها</a:t>
            </a:r>
            <a:r>
              <a:rPr lang="fa-IR" dirty="0" smtClean="0"/>
              <a:t> چه چیز را دوست دارند، سخت می‌هراسند...</a:t>
            </a:r>
            <a:endParaRPr lang="en-US" dirty="0" smtClean="0"/>
          </a:p>
          <a:p>
            <a:endParaRPr lang="en-US" dirty="0"/>
          </a:p>
        </p:txBody>
      </p:sp>
    </p:spTree>
    <p:extLst>
      <p:ext uri="{BB962C8B-B14F-4D97-AF65-F5344CB8AC3E}">
        <p14:creationId xmlns:p14="http://schemas.microsoft.com/office/powerpoint/2010/main" val="3769597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fa-IR" dirty="0" smtClean="0"/>
              <a:t>علم زندگی</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03710905"/>
      </p:ext>
    </p:extLst>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a:lnSpc>
                <a:spcPct val="150000"/>
              </a:lnSpc>
            </a:pPr>
            <a:r>
              <a:rPr lang="fa-IR" sz="9600" dirty="0">
                <a:effectLst>
                  <a:outerShdw blurRad="38100" dist="25400" dir="5400000" algn="ctr">
                    <a:srgbClr val="6E747A">
                      <a:alpha val="43000"/>
                    </a:srgbClr>
                  </a:outerShdw>
                </a:effectLst>
              </a:rPr>
              <a:t>هرگز از </a:t>
            </a:r>
            <a:r>
              <a:rPr lang="fa-IR" sz="9600" dirty="0" smtClean="0">
                <a:solidFill>
                  <a:srgbClr val="FF0000"/>
                </a:solidFill>
                <a:effectLst>
                  <a:outerShdw blurRad="38100" dist="25400" dir="5400000" algn="ctr">
                    <a:srgbClr val="6E747A">
                      <a:alpha val="43000"/>
                    </a:srgbClr>
                  </a:outerShdw>
                </a:effectLst>
              </a:rPr>
              <a:t>آنها</a:t>
            </a:r>
            <a:r>
              <a:rPr lang="fa-IR" sz="9600" dirty="0" smtClean="0">
                <a:effectLst>
                  <a:outerShdw blurRad="38100" dist="25400" dir="5400000" algn="ctr">
                    <a:srgbClr val="6E747A">
                      <a:alpha val="43000"/>
                    </a:srgbClr>
                  </a:outerShdw>
                </a:effectLst>
              </a:rPr>
              <a:t> </a:t>
            </a:r>
            <a:r>
              <a:rPr lang="fa-IR" sz="9600" dirty="0">
                <a:effectLst>
                  <a:outerShdw blurRad="38100" dist="25400" dir="5400000" algn="ctr">
                    <a:srgbClr val="6E747A">
                      <a:alpha val="43000"/>
                    </a:srgbClr>
                  </a:outerShdw>
                </a:effectLst>
              </a:rPr>
              <a:t>نترس! </a:t>
            </a:r>
            <a:endParaRPr lang="en-US" sz="9600" dirty="0">
              <a:effectLst>
                <a:outerShdw blurRad="38100" dist="25400" dir="5400000" algn="ctr">
                  <a:srgbClr val="6E747A">
                    <a:alpha val="43000"/>
                  </a:srgbClr>
                </a:outerShdw>
              </a:effectLst>
            </a:endParaRPr>
          </a:p>
          <a:p>
            <a:endParaRPr lang="en-US" sz="3600" dirty="0"/>
          </a:p>
        </p:txBody>
      </p:sp>
    </p:spTree>
    <p:extLst>
      <p:ext uri="{BB962C8B-B14F-4D97-AF65-F5344CB8AC3E}">
        <p14:creationId xmlns:p14="http://schemas.microsoft.com/office/powerpoint/2010/main" val="1115475645"/>
      </p:ext>
    </p:extLst>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بیماری سه شعبه</a:t>
            </a:r>
            <a:endParaRPr lang="en-US" dirty="0"/>
          </a:p>
        </p:txBody>
      </p:sp>
      <p:sp>
        <p:nvSpPr>
          <p:cNvPr id="2" name="Content Placeholder 1"/>
          <p:cNvSpPr>
            <a:spLocks noGrp="1"/>
          </p:cNvSpPr>
          <p:nvPr>
            <p:ph idx="1"/>
          </p:nvPr>
        </p:nvSpPr>
        <p:spPr>
          <a:xfrm>
            <a:off x="4203864" y="1061436"/>
            <a:ext cx="4746497" cy="5640577"/>
          </a:xfrm>
        </p:spPr>
        <p:txBody>
          <a:bodyPr>
            <a:normAutofit fontScale="92500" lnSpcReduction="20000"/>
          </a:bodyPr>
          <a:lstStyle/>
          <a:p>
            <a:r>
              <a:rPr lang="fa-IR" b="1" dirty="0" smtClean="0"/>
              <a:t>ضلع اول: ترسِ ترسناک!</a:t>
            </a:r>
          </a:p>
          <a:p>
            <a:pPr marL="1028700" lvl="1" indent="-571500">
              <a:buFont typeface="Arial" panose="020B0604020202020204" pitchFamily="34" charset="0"/>
              <a:buChar char="•"/>
            </a:pPr>
            <a:r>
              <a:rPr lang="fa-IR" b="1" dirty="0" smtClean="0">
                <a:solidFill>
                  <a:srgbClr val="FF0000"/>
                </a:solidFill>
              </a:rPr>
              <a:t>هرگز از آنها نترس!</a:t>
            </a:r>
          </a:p>
          <a:p>
            <a:endParaRPr lang="fa-IR" b="1" dirty="0" smtClean="0"/>
          </a:p>
          <a:p>
            <a:r>
              <a:rPr lang="fa-IR" b="1" dirty="0" smtClean="0"/>
              <a:t>ضلع دوم: ..........................</a:t>
            </a:r>
          </a:p>
          <a:p>
            <a:pPr marL="1028700" lvl="1" indent="-571500">
              <a:buFont typeface="Arial" pitchFamily="34" charset="0"/>
              <a:buChar char="•"/>
            </a:pPr>
            <a:r>
              <a:rPr lang="fa-IR" b="1" dirty="0" smtClean="0">
                <a:solidFill>
                  <a:srgbClr val="FF0000"/>
                </a:solidFill>
              </a:rPr>
              <a:t>....................................</a:t>
            </a:r>
          </a:p>
          <a:p>
            <a:endParaRPr lang="fa-IR" b="1" dirty="0" smtClean="0"/>
          </a:p>
          <a:p>
            <a:r>
              <a:rPr lang="fa-IR" b="1" dirty="0" smtClean="0"/>
              <a:t>ضلع سوم: ........................</a:t>
            </a:r>
          </a:p>
          <a:p>
            <a:pPr marL="1028700" lvl="1" indent="-571500">
              <a:buFont typeface="Arial" panose="020B0604020202020204" pitchFamily="34" charset="0"/>
              <a:buChar char="•"/>
            </a:pPr>
            <a:r>
              <a:rPr lang="fa-IR" b="1" dirty="0" smtClean="0">
                <a:solidFill>
                  <a:srgbClr val="FF0000"/>
                </a:solidFill>
              </a:rPr>
              <a:t>...................................</a:t>
            </a:r>
          </a:p>
          <a:p>
            <a:endParaRPr lang="en-US" b="1" dirty="0"/>
          </a:p>
        </p:txBody>
      </p:sp>
      <p:pic>
        <p:nvPicPr>
          <p:cNvPr id="1026" name="Picture 2" descr="C:\Users\MJ\Desktop\دکتر مؤذن\تصاویر ترس زشت و ترس زیبا\4.png"/>
          <p:cNvPicPr>
            <a:picLocks noChangeAspect="1" noChangeArrowheads="1"/>
          </p:cNvPicPr>
          <p:nvPr/>
        </p:nvPicPr>
        <p:blipFill rotWithShape="1">
          <a:blip r:embed="rId2">
            <a:extLst>
              <a:ext uri="{28A0092B-C50C-407E-A947-70E740481C1C}">
                <a14:useLocalDpi xmlns:a14="http://schemas.microsoft.com/office/drawing/2010/main" val="0"/>
              </a:ext>
            </a:extLst>
          </a:blip>
          <a:srcRect l="5491" t="5431" r="5002" b="13605"/>
          <a:stretch/>
        </p:blipFill>
        <p:spPr bwMode="auto">
          <a:xfrm>
            <a:off x="261257" y="1151905"/>
            <a:ext cx="3811979" cy="5403273"/>
          </a:xfrm>
          <a:prstGeom prst="roundRect">
            <a:avLst>
              <a:gd name="adj" fmla="val 482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9494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pPr>
              <a:lnSpc>
                <a:spcPct val="150000"/>
              </a:lnSpc>
            </a:pPr>
            <a:r>
              <a:rPr lang="fa-IR" sz="5400" dirty="0" smtClean="0"/>
              <a:t>ضلع دوّم:</a:t>
            </a:r>
            <a:br>
              <a:rPr lang="fa-IR" sz="5400" dirty="0" smtClean="0"/>
            </a:br>
            <a:r>
              <a:rPr lang="fa-IR" sz="4900" dirty="0" smtClean="0"/>
              <a:t>بیماری خطرناک تأییدطلبی</a:t>
            </a:r>
            <a:endParaRPr lang="en-US" sz="4900"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4150634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fa-IR" sz="2800" dirty="0" smtClean="0"/>
              <a:t>«وین دایر» نویسنده کتاب «چگونه شخصیت‌ سالم‌تر بیابیم»</a:t>
            </a:r>
            <a:endParaRPr lang="fa-IR" sz="2800" dirty="0"/>
          </a:p>
        </p:txBody>
      </p:sp>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231" y="1161184"/>
            <a:ext cx="4064639" cy="5429744"/>
          </a:xfrm>
          <a:prstGeom prst="rect">
            <a:avLst/>
          </a:prstGeom>
        </p:spPr>
      </p:pic>
      <p:pic>
        <p:nvPicPr>
          <p:cNvPr id="5" name="Picture 2" descr="C:\Users\MJ\Desktop\دکتر مؤذن\تصاویر ترس زشت و ترس زیبا\وین-دایر.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006" y="1146750"/>
            <a:ext cx="4060106" cy="544603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8678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بیماری خطرناک تأییدطلبی</a:t>
            </a:r>
            <a:endParaRPr lang="en-US" dirty="0"/>
          </a:p>
        </p:txBody>
      </p:sp>
      <p:sp>
        <p:nvSpPr>
          <p:cNvPr id="2" name="Content Placeholder 1"/>
          <p:cNvSpPr>
            <a:spLocks noGrp="1"/>
          </p:cNvSpPr>
          <p:nvPr>
            <p:ph sz="half" idx="1"/>
          </p:nvPr>
        </p:nvSpPr>
        <p:spPr/>
        <p:txBody>
          <a:bodyPr>
            <a:normAutofit fontScale="85000" lnSpcReduction="10000"/>
          </a:bodyPr>
          <a:lstStyle/>
          <a:p>
            <a:pPr>
              <a:lnSpc>
                <a:spcPts val="4600"/>
              </a:lnSpc>
            </a:pPr>
            <a:r>
              <a:rPr lang="ar-SA" sz="3400" dirty="0" smtClean="0"/>
              <a:t>ترس از دیگران، </a:t>
            </a:r>
            <a:r>
              <a:rPr lang="fa-IR" sz="3400" dirty="0" smtClean="0"/>
              <a:t>جلوه‌ای از بیماری خطـرناک تأییدطلبی</a:t>
            </a:r>
            <a:r>
              <a:rPr lang="ar-SA" sz="3400" dirty="0" smtClean="0"/>
              <a:t> است.</a:t>
            </a:r>
            <a:endParaRPr lang="fa-IR" sz="3400" dirty="0" smtClean="0"/>
          </a:p>
          <a:p>
            <a:pPr>
              <a:lnSpc>
                <a:spcPts val="4600"/>
              </a:lnSpc>
            </a:pPr>
            <a:r>
              <a:rPr lang="ar-SA" sz="3400" b="1" dirty="0" smtClean="0">
                <a:solidFill>
                  <a:srgbClr val="FF0000"/>
                </a:solidFill>
              </a:rPr>
              <a:t>وی</a:t>
            </a:r>
            <a:r>
              <a:rPr lang="fa-IR" sz="3400" b="1" dirty="0" smtClean="0">
                <a:solidFill>
                  <a:srgbClr val="FF0000"/>
                </a:solidFill>
              </a:rPr>
              <a:t>ـ</a:t>
            </a:r>
            <a:r>
              <a:rPr lang="ar-SA" sz="3400" b="1" dirty="0" smtClean="0">
                <a:solidFill>
                  <a:srgbClr val="FF0000"/>
                </a:solidFill>
              </a:rPr>
              <a:t>ن </a:t>
            </a:r>
            <a:r>
              <a:rPr lang="fa-IR" sz="3400" b="1" dirty="0" smtClean="0">
                <a:solidFill>
                  <a:srgbClr val="FF0000"/>
                </a:solidFill>
              </a:rPr>
              <a:t>دایـ</a:t>
            </a:r>
            <a:r>
              <a:rPr lang="ar-SA" sz="3400" b="1" dirty="0" smtClean="0">
                <a:solidFill>
                  <a:srgbClr val="FF0000"/>
                </a:solidFill>
              </a:rPr>
              <a:t>ر </a:t>
            </a:r>
            <a:r>
              <a:rPr lang="ar-SA" sz="3400" dirty="0" smtClean="0"/>
              <a:t>در کت</a:t>
            </a:r>
            <a:r>
              <a:rPr lang="fa-IR" sz="3400" dirty="0" smtClean="0"/>
              <a:t>ـ</a:t>
            </a:r>
            <a:r>
              <a:rPr lang="ar-SA" sz="3400" dirty="0" smtClean="0"/>
              <a:t>اب </a:t>
            </a:r>
            <a:r>
              <a:rPr lang="fa-IR" sz="3400" b="1" dirty="0" smtClean="0">
                <a:solidFill>
                  <a:srgbClr val="FF0000"/>
                </a:solidFill>
              </a:rPr>
              <a:t>چگـونه شخصیت سالم‌تر بیابیم؟</a:t>
            </a:r>
            <a:r>
              <a:rPr lang="ar-SA" sz="3400" dirty="0" smtClean="0"/>
              <a:t> ب</a:t>
            </a:r>
            <a:r>
              <a:rPr lang="fa-IR" sz="3400" dirty="0" smtClean="0"/>
              <a:t>ــ</a:t>
            </a:r>
            <a:r>
              <a:rPr lang="ar-SA" sz="3400" dirty="0" smtClean="0"/>
              <a:t>ه </a:t>
            </a:r>
            <a:r>
              <a:rPr lang="fa-IR" sz="3400" dirty="0" smtClean="0"/>
              <a:t>بررسی ابعاد مختـلف </a:t>
            </a:r>
            <a:r>
              <a:rPr lang="ar-SA" sz="3400" dirty="0" smtClean="0"/>
              <a:t>ای</a:t>
            </a:r>
            <a:r>
              <a:rPr lang="fa-IR" sz="3400" dirty="0" smtClean="0"/>
              <a:t>ــ</a:t>
            </a:r>
            <a:r>
              <a:rPr lang="ar-SA" sz="3400" dirty="0" smtClean="0"/>
              <a:t>ن بیماری فراگیر </a:t>
            </a:r>
            <a:r>
              <a:rPr lang="fa-IR" sz="3400" dirty="0" smtClean="0"/>
              <a:t>در </a:t>
            </a:r>
            <a:r>
              <a:rPr lang="ar-SA" sz="3400" dirty="0" smtClean="0"/>
              <a:t>انس</a:t>
            </a:r>
            <a:r>
              <a:rPr lang="fa-IR" sz="3400" dirty="0" smtClean="0"/>
              <a:t>ـ</a:t>
            </a:r>
            <a:r>
              <a:rPr lang="ar-SA" sz="3400" dirty="0" smtClean="0"/>
              <a:t>ان‌ها </a:t>
            </a:r>
            <a:r>
              <a:rPr lang="fa-IR" sz="3400" dirty="0" smtClean="0"/>
              <a:t>به تفصیل پرداخته</a:t>
            </a:r>
            <a:r>
              <a:rPr lang="ar-SA" sz="3400" dirty="0" smtClean="0"/>
              <a:t> و از جمله</a:t>
            </a:r>
            <a:r>
              <a:rPr lang="fa-IR" sz="3400" dirty="0" smtClean="0"/>
              <a:t>،</a:t>
            </a:r>
            <a:r>
              <a:rPr lang="ar-SA" sz="3400" dirty="0" smtClean="0"/>
              <a:t> چنین می‌نویسد:</a:t>
            </a:r>
            <a:endParaRPr lang="en-US" sz="3400" dirty="0"/>
          </a:p>
        </p:txBody>
      </p:sp>
      <p:pic>
        <p:nvPicPr>
          <p:cNvPr id="6" name="Picture 2" descr="C:\Users\MJ\Desktop\دکتر مؤذن\تصاویر ترس زشت و ترس زیبا\وین-دایر.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985657" y="1313800"/>
            <a:ext cx="3573236" cy="517178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5951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بیماری خطرناک تأییدطلبی</a:t>
            </a:r>
            <a:endParaRPr lang="en-US" dirty="0"/>
          </a:p>
        </p:txBody>
      </p:sp>
      <p:sp>
        <p:nvSpPr>
          <p:cNvPr id="2" name="Content Placeholder 1"/>
          <p:cNvSpPr>
            <a:spLocks noGrp="1"/>
          </p:cNvSpPr>
          <p:nvPr>
            <p:ph idx="1"/>
          </p:nvPr>
        </p:nvSpPr>
        <p:spPr>
          <a:xfrm>
            <a:off x="182880" y="1061436"/>
            <a:ext cx="6098177" cy="5640577"/>
          </a:xfrm>
        </p:spPr>
        <p:txBody>
          <a:bodyPr>
            <a:normAutofit fontScale="92500"/>
          </a:bodyPr>
          <a:lstStyle/>
          <a:p>
            <a:pPr>
              <a:lnSpc>
                <a:spcPts val="5400"/>
              </a:lnSpc>
            </a:pPr>
            <a:r>
              <a:rPr lang="ar-SA" dirty="0" smtClean="0"/>
              <a:t>شاید شما بسیاری از لحظات ح</a:t>
            </a:r>
            <a:r>
              <a:rPr lang="fa-IR" dirty="0" smtClean="0"/>
              <a:t>ـ</a:t>
            </a:r>
            <a:r>
              <a:rPr lang="ar-SA" dirty="0" smtClean="0"/>
              <a:t>ال خود را صرف جل</a:t>
            </a:r>
            <a:r>
              <a:rPr lang="fa-IR" dirty="0" smtClean="0"/>
              <a:t>ــ</a:t>
            </a:r>
            <a:r>
              <a:rPr lang="ar-SA" dirty="0" smtClean="0"/>
              <a:t>ب تأیی</a:t>
            </a:r>
            <a:r>
              <a:rPr lang="fa-IR" dirty="0" smtClean="0"/>
              <a:t>ــ</a:t>
            </a:r>
            <a:r>
              <a:rPr lang="ar-SA" dirty="0" smtClean="0"/>
              <a:t>د دیگران می‌كنید، یا نگران عدم تأییدهایی هستید كه ق</a:t>
            </a:r>
            <a:r>
              <a:rPr lang="fa-IR" dirty="0" smtClean="0"/>
              <a:t>ـ</a:t>
            </a:r>
            <a:r>
              <a:rPr lang="ar-SA" dirty="0" smtClean="0"/>
              <a:t>بلاً ب</a:t>
            </a:r>
            <a:r>
              <a:rPr lang="fa-IR" dirty="0" smtClean="0"/>
              <a:t>ـ</a:t>
            </a:r>
            <a:r>
              <a:rPr lang="ar-SA" dirty="0" smtClean="0"/>
              <a:t>ا آنها مواجه شده‌اید. اگر تأیید در زن</a:t>
            </a:r>
            <a:r>
              <a:rPr lang="fa-IR" dirty="0" smtClean="0"/>
              <a:t>ــ</a:t>
            </a:r>
            <a:r>
              <a:rPr lang="ar-SA" dirty="0" smtClean="0"/>
              <a:t>دگی شما</a:t>
            </a:r>
            <a:r>
              <a:rPr lang="fa-IR" dirty="0" smtClean="0"/>
              <a:t>،</a:t>
            </a:r>
            <a:r>
              <a:rPr lang="ar-SA" dirty="0" smtClean="0"/>
              <a:t> به صورت یك </a:t>
            </a:r>
            <a:r>
              <a:rPr lang="fa-IR" b="1" dirty="0" smtClean="0">
                <a:solidFill>
                  <a:srgbClr val="FF0000"/>
                </a:solidFill>
              </a:rPr>
              <a:t>نیاز</a:t>
            </a:r>
            <a:r>
              <a:rPr lang="fa-IR" dirty="0" smtClean="0"/>
              <a:t> </a:t>
            </a:r>
            <a:r>
              <a:rPr lang="ar-SA" dirty="0" smtClean="0"/>
              <a:t>درآمده باشد، باید برای از بین بردن آن دست ب</a:t>
            </a:r>
            <a:r>
              <a:rPr lang="fa-IR" dirty="0" smtClean="0"/>
              <a:t>ـ</a:t>
            </a:r>
            <a:r>
              <a:rPr lang="ar-SA" dirty="0" smtClean="0"/>
              <a:t>ه كار شوید. اولین كار این است كه بفهمید تأییدطلبی </a:t>
            </a:r>
            <a:r>
              <a:rPr lang="ar-SA" b="1" dirty="0" smtClean="0">
                <a:solidFill>
                  <a:srgbClr val="FF0000"/>
                </a:solidFill>
              </a:rPr>
              <a:t>یك میل </a:t>
            </a:r>
            <a:r>
              <a:rPr lang="ar-SA" dirty="0" smtClean="0"/>
              <a:t>است، نه </a:t>
            </a:r>
            <a:r>
              <a:rPr lang="ar-SA" b="1" dirty="0" smtClean="0">
                <a:solidFill>
                  <a:srgbClr val="FF0000"/>
                </a:solidFill>
              </a:rPr>
              <a:t>یك </a:t>
            </a:r>
            <a:r>
              <a:rPr lang="fa-IR" b="1" dirty="0" smtClean="0">
                <a:solidFill>
                  <a:srgbClr val="FF0000"/>
                </a:solidFill>
              </a:rPr>
              <a:t>ضرورت</a:t>
            </a:r>
            <a:r>
              <a:rPr lang="ar-SA" dirty="0" smtClean="0"/>
              <a:t>. </a:t>
            </a:r>
            <a:endParaRPr lang="fa-IR" dirty="0" smtClean="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6348" y="2363190"/>
            <a:ext cx="2800354" cy="374085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3056377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بیماری خطرناک تأییدطلبی</a:t>
            </a:r>
            <a:endParaRPr lang="en-US" dirty="0"/>
          </a:p>
        </p:txBody>
      </p:sp>
      <p:sp>
        <p:nvSpPr>
          <p:cNvPr id="2" name="Content Placeholder 1"/>
          <p:cNvSpPr>
            <a:spLocks noGrp="1"/>
          </p:cNvSpPr>
          <p:nvPr>
            <p:ph idx="1"/>
          </p:nvPr>
        </p:nvSpPr>
        <p:spPr>
          <a:xfrm>
            <a:off x="182880" y="1061436"/>
            <a:ext cx="6130834" cy="5640577"/>
          </a:xfrm>
        </p:spPr>
        <p:txBody>
          <a:bodyPr>
            <a:normAutofit fontScale="77500" lnSpcReduction="20000"/>
          </a:bodyPr>
          <a:lstStyle/>
          <a:p>
            <a:pPr>
              <a:lnSpc>
                <a:spcPts val="5400"/>
              </a:lnSpc>
            </a:pPr>
            <a:r>
              <a:rPr lang="ar-SA" sz="3600" dirty="0" smtClean="0"/>
              <a:t>همه ما از تحسین و تشویق و خوش</a:t>
            </a:r>
            <a:r>
              <a:rPr lang="fa-IR" sz="3600" dirty="0" smtClean="0"/>
              <a:t>‌</a:t>
            </a:r>
            <a:r>
              <a:rPr lang="ar-SA" sz="3600" dirty="0" smtClean="0"/>
              <a:t>آمدگویی لذّت می‌بریم و نمی‌خواهیم از آن محروم شویم. نیازی هم به این محرومی</a:t>
            </a:r>
            <a:r>
              <a:rPr lang="fa-IR" sz="3600" dirty="0" smtClean="0"/>
              <a:t>ّ</a:t>
            </a:r>
            <a:r>
              <a:rPr lang="ar-SA" sz="3600" dirty="0" smtClean="0"/>
              <a:t>ت نیست. تأیید به خودی خود، ناسالم نیست و در واقع تعریف و تمجید</a:t>
            </a:r>
            <a:r>
              <a:rPr lang="fa-IR" sz="3600" dirty="0" smtClean="0"/>
              <a:t>،</a:t>
            </a:r>
            <a:r>
              <a:rPr lang="ar-SA" sz="3600" dirty="0" smtClean="0"/>
              <a:t> دلپذیر و لذ</a:t>
            </a:r>
            <a:r>
              <a:rPr lang="fa-IR" sz="3600" dirty="0" smtClean="0"/>
              <a:t>ّ</a:t>
            </a:r>
            <a:r>
              <a:rPr lang="ar-SA" sz="3600" dirty="0" smtClean="0"/>
              <a:t>ت‌بخش است. تأیید دیگران، هنگامی تبدیل به یك نقطه ضعف می‌شود كه به جای اینكه تنها یك </a:t>
            </a:r>
            <a:r>
              <a:rPr lang="ar-SA" sz="3600" dirty="0">
                <a:solidFill>
                  <a:srgbClr val="FF0000"/>
                </a:solidFill>
              </a:rPr>
              <a:t>میل</a:t>
            </a:r>
            <a:r>
              <a:rPr lang="ar-SA" sz="3600" dirty="0" smtClean="0"/>
              <a:t> و خواسته باشد، به صورت </a:t>
            </a:r>
            <a:r>
              <a:rPr lang="fa-IR" sz="3600" b="1" dirty="0" smtClean="0">
                <a:solidFill>
                  <a:srgbClr val="FF0000"/>
                </a:solidFill>
              </a:rPr>
              <a:t>نیاز</a:t>
            </a:r>
            <a:r>
              <a:rPr lang="fa-IR" sz="3600" dirty="0" smtClean="0"/>
              <a:t> </a:t>
            </a:r>
            <a:r>
              <a:rPr lang="ar-SA" sz="3600" dirty="0" smtClean="0"/>
              <a:t>درآید.</a:t>
            </a:r>
            <a:endParaRPr lang="en-US" sz="36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6348" y="2363190"/>
            <a:ext cx="2800354" cy="374085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149947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بیماری خطرناک تأییدطلبی</a:t>
            </a:r>
            <a:endParaRPr lang="en-US" dirty="0"/>
          </a:p>
        </p:txBody>
      </p:sp>
      <p:sp>
        <p:nvSpPr>
          <p:cNvPr id="2" name="Content Placeholder 1"/>
          <p:cNvSpPr>
            <a:spLocks noGrp="1"/>
          </p:cNvSpPr>
          <p:nvPr>
            <p:ph idx="1"/>
          </p:nvPr>
        </p:nvSpPr>
        <p:spPr>
          <a:xfrm>
            <a:off x="182880" y="1061436"/>
            <a:ext cx="6289171" cy="5640577"/>
          </a:xfrm>
        </p:spPr>
        <p:txBody>
          <a:bodyPr>
            <a:normAutofit fontScale="92500"/>
          </a:bodyPr>
          <a:lstStyle/>
          <a:p>
            <a:pPr>
              <a:lnSpc>
                <a:spcPts val="5400"/>
              </a:lnSpc>
            </a:pPr>
            <a:r>
              <a:rPr lang="ar-SA" sz="2800" dirty="0"/>
              <a:t>اگر شما جویای تأیید دیگران باشید، ‌از دست‌یابی به آن فقط خوشحال می</a:t>
            </a:r>
            <a:r>
              <a:rPr lang="fa-IR" sz="2800" dirty="0"/>
              <a:t>‌</a:t>
            </a:r>
            <a:r>
              <a:rPr lang="ar-SA" sz="2800" dirty="0"/>
              <a:t>شوید، ولی اگر به آن </a:t>
            </a:r>
            <a:r>
              <a:rPr lang="fa-IR" sz="2800" dirty="0">
                <a:solidFill>
                  <a:srgbClr val="FF0000"/>
                </a:solidFill>
              </a:rPr>
              <a:t>احتیاج</a:t>
            </a:r>
            <a:r>
              <a:rPr lang="fa-IR" sz="2800" dirty="0"/>
              <a:t> </a:t>
            </a:r>
            <a:r>
              <a:rPr lang="ar-SA" sz="2800" dirty="0"/>
              <a:t>داشته باشید، در صورت به دست نیاوردنش</a:t>
            </a:r>
            <a:r>
              <a:rPr lang="fa-IR" sz="2800" dirty="0"/>
              <a:t>،</a:t>
            </a:r>
            <a:r>
              <a:rPr lang="ar-SA" sz="2800" dirty="0"/>
              <a:t> </a:t>
            </a:r>
            <a:r>
              <a:rPr lang="ar-SA" sz="2800" dirty="0">
                <a:solidFill>
                  <a:srgbClr val="FF0000"/>
                </a:solidFill>
              </a:rPr>
              <a:t>از پا در خواهید افتاد</a:t>
            </a:r>
            <a:r>
              <a:rPr lang="ar-SA" sz="2800" dirty="0"/>
              <a:t>. در اینجاست كه نیروهای خود تخریبی به حركت در می‌آیند. هم چنین وقتی كه تأییدخواهی به صورت </a:t>
            </a:r>
            <a:r>
              <a:rPr lang="ar-SA" sz="2800" dirty="0">
                <a:solidFill>
                  <a:srgbClr val="FF0000"/>
                </a:solidFill>
              </a:rPr>
              <a:t>نیاز</a:t>
            </a:r>
            <a:r>
              <a:rPr lang="ar-SA" sz="2800" dirty="0"/>
              <a:t> درآید، مجبور خواهید بود بخش بزرگی از وجود و شخصیت خود را در برابر تأیید به دیگری واگذارید.</a:t>
            </a:r>
            <a:endParaRPr lang="fa-IR"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6348" y="2363190"/>
            <a:ext cx="2800354" cy="374085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333922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55052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بیماری خطرناک تأییدطلبی</a:t>
            </a:r>
            <a:endParaRPr lang="en-US" dirty="0"/>
          </a:p>
        </p:txBody>
      </p:sp>
      <p:sp>
        <p:nvSpPr>
          <p:cNvPr id="2" name="Content Placeholder 1"/>
          <p:cNvSpPr>
            <a:spLocks noGrp="1"/>
          </p:cNvSpPr>
          <p:nvPr>
            <p:ph idx="1"/>
          </p:nvPr>
        </p:nvSpPr>
        <p:spPr>
          <a:xfrm>
            <a:off x="182880" y="1061436"/>
            <a:ext cx="6141720" cy="5640577"/>
          </a:xfrm>
        </p:spPr>
        <p:txBody>
          <a:bodyPr>
            <a:normAutofit fontScale="77500" lnSpcReduction="20000"/>
          </a:bodyPr>
          <a:lstStyle/>
          <a:p>
            <a:pPr>
              <a:lnSpc>
                <a:spcPts val="5400"/>
              </a:lnSpc>
            </a:pPr>
            <a:r>
              <a:rPr lang="ar-SA" dirty="0" smtClean="0"/>
              <a:t>اگر دیگران شما را مورد تأیید قرار ندهند، آن وقت شخصیت و روحی</a:t>
            </a:r>
            <a:r>
              <a:rPr lang="fa-IR" dirty="0" smtClean="0"/>
              <a:t>ّ</a:t>
            </a:r>
            <a:r>
              <a:rPr lang="ar-SA" dirty="0" smtClean="0"/>
              <a:t>ه شما، ولو ب</a:t>
            </a:r>
            <a:r>
              <a:rPr lang="fa-IR" dirty="0" smtClean="0"/>
              <a:t>ه </a:t>
            </a:r>
            <a:r>
              <a:rPr lang="ar-SA" dirty="0" smtClean="0"/>
              <a:t>طور مختصر، به حال تعطیل و ركود درمی‌آید. در چنین صورتی شما تصمیم گرفته‌اید ارزش خود را بر سر آستین خویش بیاویزید</a:t>
            </a:r>
            <a:r>
              <a:rPr lang="fa-IR" dirty="0" smtClean="0"/>
              <a:t>،</a:t>
            </a:r>
            <a:r>
              <a:rPr lang="ar-SA" dirty="0" smtClean="0"/>
              <a:t> تا دیگران اگر میل داشتند بر آن دست بكشند</a:t>
            </a:r>
            <a:r>
              <a:rPr lang="fa-IR" dirty="0" smtClean="0"/>
              <a:t>!</a:t>
            </a:r>
            <a:r>
              <a:rPr lang="ar-SA" dirty="0" smtClean="0"/>
              <a:t> </a:t>
            </a:r>
            <a:r>
              <a:rPr lang="fa-IR" dirty="0" smtClean="0"/>
              <a:t>آنگاه فقط در صورتی در درون احساس شادی خواهید كرد كه دیگران تصمیم بگیرند كمی شما را ستایش كنند!</a:t>
            </a:r>
            <a:endParaRPr lang="en-US"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6348" y="2363190"/>
            <a:ext cx="2800354" cy="374085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800433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بیماری خطرناک تأییدطلبی</a:t>
            </a:r>
            <a:endParaRPr lang="en-US" dirty="0"/>
          </a:p>
        </p:txBody>
      </p:sp>
      <p:sp>
        <p:nvSpPr>
          <p:cNvPr id="2" name="Content Placeholder 1"/>
          <p:cNvSpPr>
            <a:spLocks noGrp="1"/>
          </p:cNvSpPr>
          <p:nvPr>
            <p:ph idx="1"/>
          </p:nvPr>
        </p:nvSpPr>
        <p:spPr>
          <a:xfrm>
            <a:off x="182880" y="1061436"/>
            <a:ext cx="6419801" cy="5640577"/>
          </a:xfrm>
        </p:spPr>
        <p:txBody>
          <a:bodyPr>
            <a:normAutofit/>
          </a:bodyPr>
          <a:lstStyle/>
          <a:p>
            <a:pPr>
              <a:lnSpc>
                <a:spcPts val="8600"/>
              </a:lnSpc>
            </a:pPr>
            <a:r>
              <a:rPr lang="ar-SA" sz="5400" dirty="0" smtClean="0">
                <a:solidFill>
                  <a:srgbClr val="FF0000"/>
                </a:solidFill>
              </a:rPr>
              <a:t>نیاز به تأیید دیگران</a:t>
            </a:r>
            <a:r>
              <a:rPr lang="fa-IR" sz="5400" dirty="0" smtClean="0">
                <a:solidFill>
                  <a:srgbClr val="FF0000"/>
                </a:solidFill>
              </a:rPr>
              <a:t>،</a:t>
            </a:r>
            <a:r>
              <a:rPr lang="ar-SA" sz="5400" dirty="0" smtClean="0">
                <a:solidFill>
                  <a:srgbClr val="FF0000"/>
                </a:solidFill>
              </a:rPr>
              <a:t> </a:t>
            </a:r>
            <a:r>
              <a:rPr lang="ar-SA" sz="5400" dirty="0" smtClean="0"/>
              <a:t>یعنی این كه نظر شما نسبت به من، از اعتقاد خودم نسبت به خودم مهمتر است.</a:t>
            </a:r>
            <a:endParaRPr lang="en-US" sz="5400" dirty="0" smtClean="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6348" y="2363190"/>
            <a:ext cx="2800354" cy="374085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4001206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بیماری خطرناک تأییدطلبی</a:t>
            </a:r>
            <a:endParaRPr lang="en-US" dirty="0"/>
          </a:p>
        </p:txBody>
      </p:sp>
      <p:sp>
        <p:nvSpPr>
          <p:cNvPr id="2" name="Content Placeholder 1"/>
          <p:cNvSpPr>
            <a:spLocks noGrp="1"/>
          </p:cNvSpPr>
          <p:nvPr>
            <p:ph idx="1"/>
          </p:nvPr>
        </p:nvSpPr>
        <p:spPr>
          <a:xfrm>
            <a:off x="182880" y="1061436"/>
            <a:ext cx="6119949" cy="5640577"/>
          </a:xfrm>
        </p:spPr>
        <p:txBody>
          <a:bodyPr>
            <a:normAutofit fontScale="85000" lnSpcReduction="10000"/>
          </a:bodyPr>
          <a:lstStyle/>
          <a:p>
            <a:pPr>
              <a:lnSpc>
                <a:spcPts val="5400"/>
              </a:lnSpc>
            </a:pPr>
            <a:r>
              <a:rPr lang="ar-SA" dirty="0" smtClean="0"/>
              <a:t>نیاز به تأیید شخص دیگر به حد كافی بد است، اما </a:t>
            </a:r>
            <a:r>
              <a:rPr lang="ar-SA" b="1" dirty="0" smtClean="0">
                <a:solidFill>
                  <a:srgbClr val="FF0000"/>
                </a:solidFill>
              </a:rPr>
              <a:t>مشكل حقیقی </a:t>
            </a:r>
            <a:r>
              <a:rPr lang="ar-SA" dirty="0" smtClean="0"/>
              <a:t>زمانی آغاز می‌گردد كه تأیید همه كس را برای هر كاری كه انجام می‌دهیم، طالب باشیم. اگر شما چنین نیازی داشته باشید، آن وقت است كه با بیچارگی و عدم كامیابی‌های زیادی مواجه خواهید گشت. علاوه بر این، یك </a:t>
            </a:r>
            <a:r>
              <a:rPr lang="fa-IR" b="1" dirty="0" smtClean="0">
                <a:solidFill>
                  <a:srgbClr val="FF0000"/>
                </a:solidFill>
              </a:rPr>
              <a:t>تصویر فاقد شخصیت و توخالی </a:t>
            </a:r>
            <a:r>
              <a:rPr lang="ar-SA" dirty="0" smtClean="0"/>
              <a:t>از خود خواهید داشت كه حاصل آن نفی و رد خویشتن است...</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6348" y="2363190"/>
            <a:ext cx="2800354" cy="374085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20156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بیماری خطرناک تأییدطلبی</a:t>
            </a:r>
            <a:endParaRPr lang="en-US" dirty="0"/>
          </a:p>
        </p:txBody>
      </p:sp>
      <p:sp>
        <p:nvSpPr>
          <p:cNvPr id="2" name="Content Placeholder 1"/>
          <p:cNvSpPr>
            <a:spLocks noGrp="1"/>
          </p:cNvSpPr>
          <p:nvPr>
            <p:ph idx="1"/>
          </p:nvPr>
        </p:nvSpPr>
        <p:spPr>
          <a:xfrm>
            <a:off x="182880" y="1061436"/>
            <a:ext cx="6130834" cy="5640577"/>
          </a:xfrm>
        </p:spPr>
        <p:txBody>
          <a:bodyPr>
            <a:normAutofit/>
          </a:bodyPr>
          <a:lstStyle/>
          <a:p>
            <a:pPr>
              <a:lnSpc>
                <a:spcPts val="6000"/>
              </a:lnSpc>
            </a:pPr>
            <a:r>
              <a:rPr lang="ar-SA" sz="4000" dirty="0" smtClean="0"/>
              <a:t>نیاز به تأیید مسلماً باید از بین برود. اگر خواهان یك شخصیت زنده و سازنده باشید، محو این نیاز از زندگی شما یك </a:t>
            </a:r>
            <a:r>
              <a:rPr lang="fa-IR" sz="4000" b="1" dirty="0" smtClean="0">
                <a:solidFill>
                  <a:srgbClr val="FF0000"/>
                </a:solidFill>
              </a:rPr>
              <a:t>ضرورت</a:t>
            </a:r>
            <a:r>
              <a:rPr lang="fa-IR" sz="4000" dirty="0" smtClean="0"/>
              <a:t> </a:t>
            </a:r>
            <a:r>
              <a:rPr lang="ar-SA" sz="4000" dirty="0" smtClean="0"/>
              <a:t>است. این نیاز، </a:t>
            </a:r>
            <a:r>
              <a:rPr lang="ar-SA" sz="4000" b="1" dirty="0" smtClean="0">
                <a:solidFill>
                  <a:srgbClr val="FF0000"/>
                </a:solidFill>
              </a:rPr>
              <a:t>یك بن‌بست روانی </a:t>
            </a:r>
            <a:r>
              <a:rPr lang="ar-SA" sz="4000" dirty="0" smtClean="0"/>
              <a:t>است و مطلقاً هیچگونه فایده‌ای برای شما در برندارد.</a:t>
            </a:r>
            <a:endParaRPr lang="en-US" sz="4000" dirty="0" smtClean="0"/>
          </a:p>
          <a:p>
            <a:pPr>
              <a:lnSpc>
                <a:spcPts val="6000"/>
              </a:lnSpc>
            </a:pPr>
            <a:endParaRPr lang="en-US" sz="40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6348" y="2363190"/>
            <a:ext cx="2800354" cy="374085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525991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fa-IR" dirty="0" smtClean="0"/>
              <a:t>علم زندگی</a:t>
            </a:r>
            <a:endParaRPr lang="en-US"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84275505"/>
      </p:ext>
    </p:extLst>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200000"/>
              </a:lnSpc>
            </a:pPr>
            <a:r>
              <a:rPr lang="fa-IR" sz="8800" dirty="0">
                <a:effectLst>
                  <a:outerShdw blurRad="38100" dist="25400" dir="5400000" algn="ctr">
                    <a:srgbClr val="6E747A">
                      <a:alpha val="43000"/>
                    </a:srgbClr>
                  </a:outerShdw>
                </a:effectLst>
              </a:rPr>
              <a:t>نیازی </a:t>
            </a:r>
            <a:r>
              <a:rPr lang="fa-IR" sz="8800" dirty="0" smtClean="0">
                <a:effectLst>
                  <a:outerShdw blurRad="38100" dist="25400" dir="5400000" algn="ctr">
                    <a:srgbClr val="6E747A">
                      <a:alpha val="43000"/>
                    </a:srgbClr>
                  </a:outerShdw>
                </a:effectLst>
              </a:rPr>
              <a:t>به </a:t>
            </a:r>
            <a:r>
              <a:rPr lang="fa-IR" sz="8800" dirty="0">
                <a:effectLst>
                  <a:outerShdw blurRad="38100" dist="25400" dir="5400000" algn="ctr">
                    <a:srgbClr val="6E747A">
                      <a:alpha val="43000"/>
                    </a:srgbClr>
                  </a:outerShdw>
                </a:effectLst>
              </a:rPr>
              <a:t>تأیید دیگران نیست! </a:t>
            </a:r>
            <a:endParaRPr lang="en-US" sz="8800" dirty="0">
              <a:effectLst>
                <a:outerShdw blurRad="38100" dist="25400" dir="5400000" algn="ctr">
                  <a:srgbClr val="6E747A">
                    <a:alpha val="43000"/>
                  </a:srgbClr>
                </a:outerShdw>
              </a:effectLst>
            </a:endParaRPr>
          </a:p>
          <a:p>
            <a:pPr>
              <a:lnSpc>
                <a:spcPct val="200000"/>
              </a:lnSpc>
            </a:pPr>
            <a:endParaRPr lang="en-US" sz="3600" dirty="0"/>
          </a:p>
        </p:txBody>
      </p:sp>
    </p:spTree>
    <p:extLst>
      <p:ext uri="{BB962C8B-B14F-4D97-AF65-F5344CB8AC3E}">
        <p14:creationId xmlns:p14="http://schemas.microsoft.com/office/powerpoint/2010/main" val="1237713432"/>
      </p:ext>
    </p:extLst>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بیماری سه شعبه</a:t>
            </a:r>
            <a:endParaRPr lang="en-US" dirty="0"/>
          </a:p>
        </p:txBody>
      </p:sp>
      <p:sp>
        <p:nvSpPr>
          <p:cNvPr id="2" name="Content Placeholder 1"/>
          <p:cNvSpPr>
            <a:spLocks noGrp="1"/>
          </p:cNvSpPr>
          <p:nvPr>
            <p:ph idx="1"/>
          </p:nvPr>
        </p:nvSpPr>
        <p:spPr>
          <a:xfrm>
            <a:off x="4572000" y="1061436"/>
            <a:ext cx="4378361" cy="5640577"/>
          </a:xfrm>
        </p:spPr>
        <p:txBody>
          <a:bodyPr>
            <a:normAutofit fontScale="92500" lnSpcReduction="20000"/>
          </a:bodyPr>
          <a:lstStyle/>
          <a:p>
            <a:r>
              <a:rPr lang="fa-IR" b="1" dirty="0" smtClean="0"/>
              <a:t>ضلع اوّل: ترسِ ترسناک!</a:t>
            </a:r>
          </a:p>
          <a:p>
            <a:pPr marL="1028700" lvl="1" indent="-571500">
              <a:buFont typeface="Arial" panose="020B0604020202020204" pitchFamily="34" charset="0"/>
              <a:buChar char="•"/>
            </a:pPr>
            <a:r>
              <a:rPr lang="fa-IR" b="1" dirty="0">
                <a:solidFill>
                  <a:srgbClr val="FF0000"/>
                </a:solidFill>
              </a:rPr>
              <a:t>هرگز از آنها نترس</a:t>
            </a:r>
            <a:r>
              <a:rPr lang="fa-IR" b="1" dirty="0" smtClean="0">
                <a:solidFill>
                  <a:srgbClr val="FF0000"/>
                </a:solidFill>
              </a:rPr>
              <a:t>!</a:t>
            </a:r>
          </a:p>
          <a:p>
            <a:pPr marL="1028700" lvl="1" indent="-571500">
              <a:buFont typeface="Arial" panose="020B0604020202020204" pitchFamily="34" charset="0"/>
              <a:buChar char="•"/>
            </a:pPr>
            <a:endParaRPr lang="fa-IR" sz="1600" b="1" dirty="0" smtClean="0"/>
          </a:p>
          <a:p>
            <a:r>
              <a:rPr lang="fa-IR" b="1" dirty="0" smtClean="0"/>
              <a:t>ضلع دوّم: بیماری خطرناک</a:t>
            </a:r>
          </a:p>
          <a:p>
            <a:pPr marL="1028700" lvl="1" indent="-571500">
              <a:buFont typeface="Arial" pitchFamily="34" charset="0"/>
              <a:buChar char="•"/>
            </a:pPr>
            <a:r>
              <a:rPr lang="fa-IR" b="1" dirty="0" smtClean="0">
                <a:solidFill>
                  <a:srgbClr val="FF0000"/>
                </a:solidFill>
              </a:rPr>
              <a:t>نیازی به تــأیید دیگران نیست.</a:t>
            </a:r>
          </a:p>
          <a:p>
            <a:pPr marL="1028700" lvl="1" indent="-571500">
              <a:buFont typeface="Arial" pitchFamily="34" charset="0"/>
              <a:buChar char="•"/>
            </a:pPr>
            <a:endParaRPr lang="fa-IR" sz="1600" b="1" dirty="0">
              <a:solidFill>
                <a:srgbClr val="FF0000"/>
              </a:solidFill>
            </a:endParaRPr>
          </a:p>
          <a:p>
            <a:r>
              <a:rPr lang="fa-IR" b="1" dirty="0" smtClean="0"/>
              <a:t>ضلع سوّم: .............................</a:t>
            </a:r>
          </a:p>
          <a:p>
            <a:pPr marL="1028700" lvl="1" indent="-571500">
              <a:buFont typeface="Arial" panose="020B0604020202020204" pitchFamily="34" charset="0"/>
              <a:buChar char="•"/>
            </a:pPr>
            <a:r>
              <a:rPr lang="fa-IR" b="1" dirty="0" smtClean="0">
                <a:solidFill>
                  <a:srgbClr val="FF0000"/>
                </a:solidFill>
              </a:rPr>
              <a:t>........................................</a:t>
            </a:r>
            <a:endParaRPr lang="fa-IR" b="1" dirty="0">
              <a:solidFill>
                <a:srgbClr val="FF0000"/>
              </a:solidFill>
            </a:endParaRPr>
          </a:p>
          <a:p>
            <a:endParaRPr lang="en-US" b="1" dirty="0"/>
          </a:p>
        </p:txBody>
      </p:sp>
      <p:pic>
        <p:nvPicPr>
          <p:cNvPr id="5" name="Picture 2" descr="C:\Users\MJ\Desktop\دکتر مؤذن\تصاویر ترس زشت و ترس زیبا\4.png"/>
          <p:cNvPicPr>
            <a:picLocks noChangeAspect="1" noChangeArrowheads="1"/>
          </p:cNvPicPr>
          <p:nvPr/>
        </p:nvPicPr>
        <p:blipFill rotWithShape="1">
          <a:blip r:embed="rId2">
            <a:extLst>
              <a:ext uri="{28A0092B-C50C-407E-A947-70E740481C1C}">
                <a14:useLocalDpi xmlns:a14="http://schemas.microsoft.com/office/drawing/2010/main" val="0"/>
              </a:ext>
            </a:extLst>
          </a:blip>
          <a:srcRect l="5491" t="5431" r="5002" b="13605"/>
          <a:stretch/>
        </p:blipFill>
        <p:spPr bwMode="auto">
          <a:xfrm>
            <a:off x="261257" y="1151905"/>
            <a:ext cx="3811979" cy="5403273"/>
          </a:xfrm>
          <a:prstGeom prst="roundRect">
            <a:avLst>
              <a:gd name="adj" fmla="val 482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711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pPr>
              <a:lnSpc>
                <a:spcPct val="150000"/>
              </a:lnSpc>
            </a:pPr>
            <a:r>
              <a:rPr lang="fa-IR" sz="6000" dirty="0" smtClean="0"/>
              <a:t>ضلع سوّم</a:t>
            </a:r>
            <a:r>
              <a:rPr lang="fa-IR" sz="5400" dirty="0" smtClean="0"/>
              <a:t>:</a:t>
            </a:r>
            <a:br>
              <a:rPr lang="fa-IR" sz="5400" dirty="0" smtClean="0"/>
            </a:br>
            <a:r>
              <a:rPr lang="ar-SA" sz="4000" dirty="0">
                <a:effectLst/>
              </a:rPr>
              <a:t>گدایی توجّه و ذلّت مهرطلبی</a:t>
            </a:r>
            <a:endParaRPr lang="en-US" sz="4000"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46252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fa-IR" dirty="0" smtClean="0"/>
              <a:t>درس زندگی 3</a:t>
            </a:r>
            <a:endParaRPr lang="en-US"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69002525"/>
      </p:ext>
    </p:extLst>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fa-IR" sz="7200" dirty="0" smtClean="0">
              <a:effectLst>
                <a:outerShdw blurRad="38100" dist="25400" dir="5400000" algn="ctr">
                  <a:srgbClr val="6E747A">
                    <a:alpha val="43000"/>
                  </a:srgbClr>
                </a:outerShdw>
              </a:effectLst>
            </a:endParaRPr>
          </a:p>
          <a:p>
            <a:endParaRPr lang="fa-IR" sz="7200" dirty="0" smtClean="0">
              <a:effectLst>
                <a:outerShdw blurRad="38100" dist="25400" dir="5400000" algn="ctr">
                  <a:srgbClr val="6E747A">
                    <a:alpha val="43000"/>
                  </a:srgbClr>
                </a:outerShdw>
              </a:effectLst>
            </a:endParaRPr>
          </a:p>
          <a:p>
            <a:r>
              <a:rPr lang="fa-IR" sz="5400" dirty="0" smtClean="0">
                <a:effectLst>
                  <a:outerShdw blurRad="38100" dist="25400" dir="5400000" algn="ctr">
                    <a:srgbClr val="6E747A">
                      <a:alpha val="43000"/>
                    </a:srgbClr>
                  </a:outerShdw>
                </a:effectLst>
              </a:rPr>
              <a:t>مهرطلبی،</a:t>
            </a:r>
          </a:p>
          <a:p>
            <a:r>
              <a:rPr lang="fa-IR" sz="5400" dirty="0" smtClean="0">
                <a:effectLst>
                  <a:outerShdw blurRad="38100" dist="25400" dir="5400000" algn="ctr">
                    <a:srgbClr val="6E747A">
                      <a:alpha val="43000"/>
                    </a:srgbClr>
                  </a:outerShdw>
                </a:effectLst>
              </a:rPr>
              <a:t>یعنی </a:t>
            </a:r>
            <a:r>
              <a:rPr lang="fa-IR" sz="5400" dirty="0">
                <a:solidFill>
                  <a:srgbClr val="FF0000"/>
                </a:solidFill>
                <a:effectLst>
                  <a:outerShdw blurRad="38100" dist="25400" dir="5400000" algn="ctr">
                    <a:srgbClr val="6E747A">
                      <a:alpha val="43000"/>
                    </a:srgbClr>
                  </a:outerShdw>
                </a:effectLst>
              </a:rPr>
              <a:t>گدایی</a:t>
            </a:r>
            <a:r>
              <a:rPr lang="fa-IR" sz="5400" dirty="0">
                <a:effectLst>
                  <a:outerShdw blurRad="38100" dist="25400" dir="5400000" algn="ctr">
                    <a:srgbClr val="6E747A">
                      <a:alpha val="43000"/>
                    </a:srgbClr>
                  </a:outerShdw>
                </a:effectLst>
              </a:rPr>
              <a:t> محبّت و توجّه! </a:t>
            </a:r>
          </a:p>
          <a:p>
            <a:endParaRPr lang="fa-IR" dirty="0" smtClean="0">
              <a:effectLst>
                <a:outerShdw blurRad="38100" dist="25400" dir="5400000" algn="ctr">
                  <a:srgbClr val="6E747A">
                    <a:alpha val="43000"/>
                  </a:srgbClr>
                </a:outerShdw>
              </a:effectLst>
            </a:endParaRPr>
          </a:p>
          <a:p>
            <a:r>
              <a:rPr lang="fa-IR" sz="5400" dirty="0" smtClean="0">
                <a:solidFill>
                  <a:srgbClr val="FF0000"/>
                </a:solidFill>
                <a:effectLst>
                  <a:outerShdw blurRad="38100" dist="25400" dir="5400000" algn="ctr">
                    <a:srgbClr val="6E747A">
                      <a:alpha val="43000"/>
                    </a:srgbClr>
                  </a:outerShdw>
                </a:effectLst>
              </a:rPr>
              <a:t>گدایی</a:t>
            </a:r>
            <a:r>
              <a:rPr lang="fa-IR" sz="5400" dirty="0" smtClean="0">
                <a:effectLst>
                  <a:outerShdw blurRad="38100" dist="25400" dir="5400000" algn="ctr">
                    <a:srgbClr val="6E747A">
                      <a:alpha val="43000"/>
                    </a:srgbClr>
                  </a:outerShdw>
                </a:effectLst>
              </a:rPr>
              <a:t> </a:t>
            </a:r>
            <a:r>
              <a:rPr lang="fa-IR" sz="5400" dirty="0">
                <a:effectLst>
                  <a:outerShdw blurRad="38100" dist="25400" dir="5400000" algn="ctr">
                    <a:srgbClr val="6E747A">
                      <a:alpha val="43000"/>
                    </a:srgbClr>
                  </a:outerShdw>
                </a:effectLst>
              </a:rPr>
              <a:t>نکنید!</a:t>
            </a:r>
            <a:endParaRPr lang="en-US" sz="5400" dirty="0">
              <a:effectLst>
                <a:outerShdw blurRad="38100" dist="25400" dir="5400000" algn="ctr">
                  <a:srgbClr val="6E747A">
                    <a:alpha val="43000"/>
                  </a:srgbClr>
                </a:outerShdw>
              </a:effectLst>
            </a:endParaRPr>
          </a:p>
          <a:p>
            <a:endParaRPr lang="en-US" sz="3200" dirty="0"/>
          </a:p>
        </p:txBody>
      </p:sp>
      <p:pic>
        <p:nvPicPr>
          <p:cNvPr id="3" name="Picture 2" descr="C:\Users\hp\Downloads\96164124165634167120250121117239121396185.jpg"/>
          <p:cNvPicPr/>
          <p:nvPr/>
        </p:nvPicPr>
        <p:blipFill>
          <a:blip r:embed="rId2">
            <a:extLst>
              <a:ext uri="{28A0092B-C50C-407E-A947-70E740481C1C}">
                <a14:useLocalDpi xmlns:a14="http://schemas.microsoft.com/office/drawing/2010/main" val="0"/>
              </a:ext>
            </a:extLst>
          </a:blip>
          <a:srcRect/>
          <a:stretch>
            <a:fillRect/>
          </a:stretch>
        </p:blipFill>
        <p:spPr bwMode="auto">
          <a:xfrm>
            <a:off x="3248443" y="760020"/>
            <a:ext cx="2647113" cy="2078181"/>
          </a:xfrm>
          <a:prstGeom prst="rect">
            <a:avLst/>
          </a:prstGeom>
          <a:noFill/>
          <a:ln>
            <a:noFill/>
          </a:ln>
        </p:spPr>
      </p:pic>
    </p:spTree>
    <p:extLst>
      <p:ext uri="{BB962C8B-B14F-4D97-AF65-F5344CB8AC3E}">
        <p14:creationId xmlns:p14="http://schemas.microsoft.com/office/powerpoint/2010/main" val="1199284599"/>
      </p:ext>
    </p:extLst>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p:cNvSpPr txBox="1">
            <a:spLocks/>
          </p:cNvSpPr>
          <p:nvPr/>
        </p:nvSpPr>
        <p:spPr>
          <a:xfrm>
            <a:off x="180109" y="249382"/>
            <a:ext cx="4391891" cy="3044637"/>
          </a:xfrm>
          <a:prstGeom prst="rect">
            <a:avLst/>
          </a:prstGeom>
        </p:spPr>
        <p:txBody>
          <a:bodyPr vert="horz" lIns="91440" tIns="45720" rIns="91440" bIns="45720" rtlCol="0" anchor="ctr">
            <a:normAutofit/>
            <a:scene3d>
              <a:camera prst="orthographicFront"/>
              <a:lightRig rig="harsh" dir="t"/>
            </a:scene3d>
            <a:sp3d extrusionH="57150" prstMaterial="matte">
              <a:bevelT w="63500" h="12700" prst="angle"/>
              <a:contourClr>
                <a:schemeClr val="bg1">
                  <a:lumMod val="65000"/>
                </a:schemeClr>
              </a:contourClr>
            </a:sp3d>
          </a:bodyPr>
          <a:lstStyle>
            <a:lvl1pPr algn="r" defTabSz="914400" rtl="1" eaLnBrk="1" latinLnBrk="0" hangingPunct="1">
              <a:lnSpc>
                <a:spcPct val="90000"/>
              </a:lnSpc>
              <a:spcBef>
                <a:spcPct val="0"/>
              </a:spcBef>
              <a:buNone/>
              <a:defRPr sz="6000" b="1" kern="1200" cap="none" spc="0">
                <a:ln>
                  <a:solidFill>
                    <a:schemeClr val="bg1"/>
                  </a:solidFill>
                </a:ln>
                <a:solidFill>
                  <a:srgbClr val="00B050"/>
                </a:solidFill>
                <a:effectLst>
                  <a:outerShdw blurRad="38100" dist="38100" dir="2700000" algn="tl">
                    <a:srgbClr val="000000">
                      <a:alpha val="43137"/>
                    </a:srgbClr>
                  </a:outerShdw>
                </a:effectLst>
                <a:latin typeface="+mj-lt"/>
                <a:ea typeface="+mj-ea"/>
                <a:cs typeface="B Titr" panose="00000700000000000000" pitchFamily="2" charset="-78"/>
              </a:defRPr>
            </a:lvl1pPr>
          </a:lstStyle>
          <a:p>
            <a:pPr algn="ctr">
              <a:defRPr/>
            </a:pPr>
            <a:r>
              <a:rPr lang="fa-IR" dirty="0" smtClean="0">
                <a:ln>
                  <a:solidFill>
                    <a:prstClr val="white"/>
                  </a:solidFill>
                </a:ln>
                <a:solidFill>
                  <a:srgbClr val="FFFF00"/>
                </a:solidFill>
              </a:rPr>
              <a:t>ترس</a:t>
            </a:r>
          </a:p>
          <a:p>
            <a:pPr algn="ctr">
              <a:lnSpc>
                <a:spcPct val="150000"/>
              </a:lnSpc>
              <a:defRPr/>
            </a:pPr>
            <a:r>
              <a:rPr lang="fa-IR" dirty="0" smtClean="0">
                <a:ln>
                  <a:solidFill>
                    <a:prstClr val="white"/>
                  </a:solidFill>
                </a:ln>
                <a:solidFill>
                  <a:schemeClr val="bg1"/>
                </a:solidFill>
              </a:rPr>
              <a:t>زشت و زیبا</a:t>
            </a:r>
            <a:endParaRPr lang="fa-IR" dirty="0">
              <a:ln>
                <a:solidFill>
                  <a:prstClr val="white"/>
                </a:solidFill>
              </a:ln>
              <a:solidFill>
                <a:schemeClr val="bg1"/>
              </a:solidFill>
            </a:endParaRPr>
          </a:p>
        </p:txBody>
      </p:sp>
    </p:spTree>
    <p:extLst>
      <p:ext uri="{BB962C8B-B14F-4D97-AF65-F5344CB8AC3E}">
        <p14:creationId xmlns:p14="http://schemas.microsoft.com/office/powerpoint/2010/main" val="27430744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t>بیماری سه شعبه</a:t>
            </a:r>
            <a:endParaRPr lang="fa-IR" dirty="0"/>
          </a:p>
        </p:txBody>
      </p:sp>
      <p:grpSp>
        <p:nvGrpSpPr>
          <p:cNvPr id="5" name="Group 4"/>
          <p:cNvGrpSpPr/>
          <p:nvPr/>
        </p:nvGrpSpPr>
        <p:grpSpPr>
          <a:xfrm>
            <a:off x="1959429" y="1543792"/>
            <a:ext cx="5023261" cy="4619502"/>
            <a:chOff x="0" y="0"/>
            <a:chExt cx="2061982" cy="1980181"/>
          </a:xfrm>
        </p:grpSpPr>
        <p:sp>
          <p:nvSpPr>
            <p:cNvPr id="6" name="Isosceles Triangle 5"/>
            <p:cNvSpPr/>
            <p:nvPr/>
          </p:nvSpPr>
          <p:spPr>
            <a:xfrm>
              <a:off x="436642" y="504967"/>
              <a:ext cx="1221475" cy="900753"/>
            </a:xfrm>
            <a:prstGeom prst="triangle">
              <a:avLst/>
            </a:prstGeom>
            <a:ln>
              <a:solidFill>
                <a:srgbClr val="FFFF00"/>
              </a:solidFill>
            </a:ln>
          </p:spPr>
          <p:style>
            <a:lnRef idx="3">
              <a:schemeClr val="lt1"/>
            </a:lnRef>
            <a:fillRef idx="1">
              <a:schemeClr val="dk1"/>
            </a:fillRef>
            <a:effectRef idx="1">
              <a:schemeClr val="dk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algn="ctr" rtl="0">
                <a:spcAft>
                  <a:spcPts val="0"/>
                </a:spcAft>
              </a:pPr>
              <a:r>
                <a:rPr lang="fa-IR" sz="3200" dirty="0" smtClean="0">
                  <a:ln>
                    <a:noFill/>
                  </a:ln>
                  <a:solidFill>
                    <a:srgbClr val="FFFF00"/>
                  </a:solidFill>
                  <a:effectLst>
                    <a:outerShdw blurRad="38100" dist="25400" dir="5400000" algn="ctr">
                      <a:srgbClr val="6E747A">
                        <a:alpha val="43000"/>
                      </a:srgbClr>
                    </a:outerShdw>
                  </a:effectLst>
                  <a:latin typeface="Adobe Arabic" panose="02040503050201020203" pitchFamily="18" charset="-78"/>
                  <a:ea typeface="Calibri" panose="020F0502020204030204" pitchFamily="34" charset="0"/>
                  <a:cs typeface="Mj_Egypt" panose="00000400000000000000" pitchFamily="2" charset="-78"/>
                </a:rPr>
                <a:t>بیماری سه شعبه</a:t>
              </a:r>
              <a:endParaRPr lang="en-US" sz="4000" dirty="0">
                <a:ln>
                  <a:noFill/>
                </a:ln>
                <a:solidFill>
                  <a:srgbClr val="00863D"/>
                </a:solidFill>
                <a:effectLst>
                  <a:outerShdw blurRad="38100" dist="25400" dir="5400000" algn="ctr">
                    <a:srgbClr val="6E747A">
                      <a:alpha val="43000"/>
                    </a:srgbClr>
                  </a:outerShdw>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7" name="Text Box 2"/>
            <p:cNvSpPr txBox="1">
              <a:spLocks noChangeArrowheads="1"/>
            </p:cNvSpPr>
            <p:nvPr/>
          </p:nvSpPr>
          <p:spPr bwMode="auto">
            <a:xfrm rot="14496105">
              <a:off x="-245745" y="1317008"/>
              <a:ext cx="901700" cy="410210"/>
            </a:xfrm>
            <a:prstGeom prst="rect">
              <a:avLst/>
            </a:prstGeom>
            <a:ln>
              <a:headEnd/>
              <a:tailEnd/>
            </a:ln>
          </p:spPr>
          <p:style>
            <a:lnRef idx="3">
              <a:schemeClr val="lt1"/>
            </a:lnRef>
            <a:fillRef idx="1">
              <a:schemeClr val="dk1"/>
            </a:fillRef>
            <a:effectRef idx="1">
              <a:schemeClr val="dk1"/>
            </a:effectRef>
            <a:fontRef idx="minor">
              <a:schemeClr val="lt1"/>
            </a:fontRef>
          </p:style>
          <p:txBody>
            <a:bodyPr rot="0" vert="horz" wrap="square" lIns="91440" tIns="45720" rIns="91440" bIns="45720" anchor="ctr" anchorCtr="0">
              <a:noAutofit/>
            </a:bodyPr>
            <a:lstStyle/>
            <a:p>
              <a:pPr algn="ctr" rtl="1">
                <a:spcAft>
                  <a:spcPts val="0"/>
                </a:spcAft>
              </a:pPr>
              <a:r>
                <a:rPr lang="fa-IR" sz="3600" dirty="0" smtClean="0">
                  <a:ln>
                    <a:noFill/>
                  </a:ln>
                  <a:solidFill>
                    <a:srgbClr val="00B0F0"/>
                  </a:solidFill>
                  <a:effectLst>
                    <a:outerShdw blurRad="38100" dist="25400" dir="5400000" algn="ctr">
                      <a:srgbClr val="6E747A">
                        <a:alpha val="43000"/>
                      </a:srgbClr>
                    </a:outerShdw>
                  </a:effectLst>
                  <a:latin typeface="Adobe Arabic" panose="02040503050201020203" pitchFamily="18" charset="-78"/>
                  <a:ea typeface="Calibri" panose="020F0502020204030204" pitchFamily="34" charset="0"/>
                  <a:cs typeface="Mj_Egypt" panose="00000400000000000000" pitchFamily="2" charset="-78"/>
                </a:rPr>
                <a:t>ترس از آنها</a:t>
              </a:r>
              <a:endParaRPr lang="en-US" sz="5400" dirty="0">
                <a:ln>
                  <a:noFill/>
                </a:ln>
                <a:solidFill>
                  <a:srgbClr val="00863D"/>
                </a:solidFill>
                <a:effectLst>
                  <a:outerShdw blurRad="38100" dist="25400" dir="5400000" algn="ctr">
                    <a:srgbClr val="6E747A">
                      <a:alpha val="43000"/>
                    </a:srgbClr>
                  </a:outerShdw>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8" name="Text Box 2"/>
            <p:cNvSpPr txBox="1">
              <a:spLocks noChangeArrowheads="1"/>
            </p:cNvSpPr>
            <p:nvPr/>
          </p:nvSpPr>
          <p:spPr bwMode="auto">
            <a:xfrm>
              <a:off x="607239" y="0"/>
              <a:ext cx="901700" cy="395605"/>
            </a:xfrm>
            <a:prstGeom prst="rect">
              <a:avLst/>
            </a:prstGeom>
            <a:ln>
              <a:headEnd/>
              <a:tailEnd/>
            </a:ln>
          </p:spPr>
          <p:style>
            <a:lnRef idx="3">
              <a:schemeClr val="lt1"/>
            </a:lnRef>
            <a:fillRef idx="1">
              <a:schemeClr val="dk1"/>
            </a:fillRef>
            <a:effectRef idx="1">
              <a:schemeClr val="dk1"/>
            </a:effectRef>
            <a:fontRef idx="minor">
              <a:schemeClr val="lt1"/>
            </a:fontRef>
          </p:style>
          <p:txBody>
            <a:bodyPr rot="0" vert="horz" wrap="square" lIns="91440" tIns="45720" rIns="91440" bIns="45720" anchor="ctr" anchorCtr="0">
              <a:noAutofit/>
            </a:bodyPr>
            <a:lstStyle/>
            <a:p>
              <a:pPr algn="ctr" rtl="1">
                <a:spcAft>
                  <a:spcPts val="0"/>
                </a:spcAft>
              </a:pPr>
              <a:r>
                <a:rPr lang="fa-IR" sz="4000" dirty="0">
                  <a:ln>
                    <a:noFill/>
                  </a:ln>
                  <a:solidFill>
                    <a:srgbClr val="00B0F0"/>
                  </a:solidFill>
                  <a:effectLst>
                    <a:outerShdw blurRad="38100" dist="25400" dir="5400000" algn="ctr">
                      <a:srgbClr val="6E747A">
                        <a:alpha val="43000"/>
                      </a:srgbClr>
                    </a:outerShdw>
                  </a:effectLst>
                  <a:latin typeface="Adobe Arabic" panose="02040503050201020203" pitchFamily="18" charset="-78"/>
                  <a:ea typeface="Calibri" panose="020F0502020204030204" pitchFamily="34" charset="0"/>
                  <a:cs typeface="Mj_Egypt" panose="00000400000000000000" pitchFamily="2" charset="-78"/>
                </a:rPr>
                <a:t>مهرطلبی</a:t>
              </a:r>
              <a:endParaRPr lang="en-US" sz="5400" dirty="0">
                <a:ln>
                  <a:noFill/>
                </a:ln>
                <a:solidFill>
                  <a:srgbClr val="00863D"/>
                </a:solidFill>
                <a:effectLst>
                  <a:outerShdw blurRad="38100" dist="25400" dir="5400000" algn="ctr">
                    <a:srgbClr val="6E747A">
                      <a:alpha val="43000"/>
                    </a:srgbClr>
                  </a:outerShdw>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9" name="Text Box 2"/>
            <p:cNvSpPr txBox="1">
              <a:spLocks noChangeArrowheads="1"/>
            </p:cNvSpPr>
            <p:nvPr/>
          </p:nvSpPr>
          <p:spPr bwMode="auto">
            <a:xfrm rot="18301639">
              <a:off x="1415870" y="1334068"/>
              <a:ext cx="901700" cy="390525"/>
            </a:xfrm>
            <a:prstGeom prst="rect">
              <a:avLst/>
            </a:prstGeom>
            <a:ln>
              <a:headEnd/>
              <a:tailEnd/>
            </a:ln>
          </p:spPr>
          <p:style>
            <a:lnRef idx="3">
              <a:schemeClr val="lt1"/>
            </a:lnRef>
            <a:fillRef idx="1">
              <a:schemeClr val="dk1"/>
            </a:fillRef>
            <a:effectRef idx="1">
              <a:schemeClr val="dk1"/>
            </a:effectRef>
            <a:fontRef idx="minor">
              <a:schemeClr val="lt1"/>
            </a:fontRef>
          </p:style>
          <p:txBody>
            <a:bodyPr rot="0" vert="horz" wrap="square" lIns="91440" tIns="45720" rIns="91440" bIns="45720" anchor="ctr" anchorCtr="0">
              <a:noAutofit/>
            </a:bodyPr>
            <a:lstStyle/>
            <a:p>
              <a:pPr algn="ctr" rtl="1">
                <a:spcAft>
                  <a:spcPts val="0"/>
                </a:spcAft>
              </a:pPr>
              <a:r>
                <a:rPr lang="fa-IR" sz="4000" dirty="0">
                  <a:ln>
                    <a:noFill/>
                  </a:ln>
                  <a:solidFill>
                    <a:srgbClr val="00B0F0"/>
                  </a:solidFill>
                  <a:effectLst>
                    <a:outerShdw blurRad="38100" dist="25400" dir="5400000" algn="ctr">
                      <a:srgbClr val="6E747A">
                        <a:alpha val="43000"/>
                      </a:srgbClr>
                    </a:outerShdw>
                  </a:effectLst>
                  <a:latin typeface="Adobe Arabic" panose="02040503050201020203" pitchFamily="18" charset="-78"/>
                  <a:ea typeface="Calibri" panose="020F0502020204030204" pitchFamily="34" charset="0"/>
                  <a:cs typeface="Mj_Egypt" panose="00000400000000000000" pitchFamily="2" charset="-78"/>
                </a:rPr>
                <a:t>تأییدطلبی</a:t>
              </a:r>
              <a:endParaRPr lang="en-US" sz="5400" dirty="0">
                <a:ln>
                  <a:noFill/>
                </a:ln>
                <a:solidFill>
                  <a:srgbClr val="00863D"/>
                </a:solidFill>
                <a:effectLst>
                  <a:outerShdw blurRad="38100" dist="25400" dir="5400000" algn="ctr">
                    <a:srgbClr val="6E747A">
                      <a:alpha val="43000"/>
                    </a:srgbClr>
                  </a:outerShdw>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1026292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بیماری سه شعبه</a:t>
            </a:r>
            <a:endParaRPr lang="en-US" dirty="0"/>
          </a:p>
        </p:txBody>
      </p:sp>
      <p:sp>
        <p:nvSpPr>
          <p:cNvPr id="2" name="Content Placeholder 1"/>
          <p:cNvSpPr>
            <a:spLocks noGrp="1"/>
          </p:cNvSpPr>
          <p:nvPr>
            <p:ph idx="1"/>
          </p:nvPr>
        </p:nvSpPr>
        <p:spPr>
          <a:xfrm>
            <a:off x="4370119" y="1061436"/>
            <a:ext cx="4580242" cy="5640577"/>
          </a:xfrm>
        </p:spPr>
        <p:txBody>
          <a:bodyPr>
            <a:normAutofit fontScale="85000" lnSpcReduction="10000"/>
          </a:bodyPr>
          <a:lstStyle/>
          <a:p>
            <a:r>
              <a:rPr lang="fa-IR" b="1" dirty="0" smtClean="0"/>
              <a:t>ضلع اوّل: ترسِ ترسناک!</a:t>
            </a:r>
          </a:p>
          <a:p>
            <a:pPr marL="1028700" lvl="1" indent="-571500">
              <a:buFont typeface="Arial" panose="020B0604020202020204" pitchFamily="34" charset="0"/>
              <a:buChar char="•"/>
            </a:pPr>
            <a:r>
              <a:rPr lang="fa-IR" b="1" dirty="0">
                <a:solidFill>
                  <a:srgbClr val="FF0000"/>
                </a:solidFill>
              </a:rPr>
              <a:t>هرگز از آنها نترس</a:t>
            </a:r>
            <a:r>
              <a:rPr lang="fa-IR" b="1" dirty="0" smtClean="0">
                <a:solidFill>
                  <a:srgbClr val="FF0000"/>
                </a:solidFill>
              </a:rPr>
              <a:t>!</a:t>
            </a:r>
          </a:p>
          <a:p>
            <a:pPr marL="1028700" lvl="1" indent="-571500">
              <a:buFont typeface="Arial" panose="020B0604020202020204" pitchFamily="34" charset="0"/>
              <a:buChar char="•"/>
            </a:pPr>
            <a:endParaRPr lang="fa-IR" sz="1600" b="1" dirty="0" smtClean="0"/>
          </a:p>
          <a:p>
            <a:r>
              <a:rPr lang="fa-IR" b="1" dirty="0" smtClean="0"/>
              <a:t>ضلع دوّم: بیماری خطرناک</a:t>
            </a:r>
          </a:p>
          <a:p>
            <a:pPr marL="1028700" lvl="1" indent="-571500">
              <a:buFont typeface="Arial" pitchFamily="34" charset="0"/>
              <a:buChar char="•"/>
            </a:pPr>
            <a:r>
              <a:rPr lang="fa-IR" b="1" dirty="0" smtClean="0">
                <a:solidFill>
                  <a:srgbClr val="FF0000"/>
                </a:solidFill>
              </a:rPr>
              <a:t>نیازی به تأیید دیگران نیست.</a:t>
            </a:r>
          </a:p>
          <a:p>
            <a:pPr marL="1028700" lvl="1" indent="-571500">
              <a:buFont typeface="Arial" pitchFamily="34" charset="0"/>
              <a:buChar char="•"/>
            </a:pPr>
            <a:endParaRPr lang="fa-IR" sz="1600" b="1" dirty="0">
              <a:solidFill>
                <a:srgbClr val="FF0000"/>
              </a:solidFill>
            </a:endParaRPr>
          </a:p>
          <a:p>
            <a:r>
              <a:rPr lang="fa-IR" b="1" dirty="0" smtClean="0"/>
              <a:t>ضلع سوّم: گدایی و ذلّت</a:t>
            </a:r>
          </a:p>
          <a:p>
            <a:pPr marL="1028700" lvl="1" indent="-571500">
              <a:buFont typeface="Arial" panose="020B0604020202020204" pitchFamily="34" charset="0"/>
              <a:buChar char="•"/>
            </a:pPr>
            <a:r>
              <a:rPr lang="fa-IR" b="1" dirty="0">
                <a:solidFill>
                  <a:srgbClr val="FF0000"/>
                </a:solidFill>
              </a:rPr>
              <a:t>مهرطلبی، یعنی گدایی محبّت و توجّه</a:t>
            </a:r>
            <a:r>
              <a:rPr lang="fa-IR" b="1" dirty="0" smtClean="0">
                <a:solidFill>
                  <a:srgbClr val="FF0000"/>
                </a:solidFill>
              </a:rPr>
              <a:t>! گدایی </a:t>
            </a:r>
            <a:r>
              <a:rPr lang="fa-IR" b="1" dirty="0">
                <a:solidFill>
                  <a:srgbClr val="FF0000"/>
                </a:solidFill>
              </a:rPr>
              <a:t>نکنید! </a:t>
            </a:r>
          </a:p>
          <a:p>
            <a:endParaRPr lang="en-US" b="1" dirty="0"/>
          </a:p>
        </p:txBody>
      </p:sp>
      <p:pic>
        <p:nvPicPr>
          <p:cNvPr id="5" name="Picture 2" descr="C:\Users\MJ\Desktop\دکتر مؤذن\تصاویر ترس زشت و ترس زیبا\4.png"/>
          <p:cNvPicPr>
            <a:picLocks noChangeAspect="1" noChangeArrowheads="1"/>
          </p:cNvPicPr>
          <p:nvPr/>
        </p:nvPicPr>
        <p:blipFill rotWithShape="1">
          <a:blip r:embed="rId2">
            <a:extLst>
              <a:ext uri="{28A0092B-C50C-407E-A947-70E740481C1C}">
                <a14:useLocalDpi xmlns:a14="http://schemas.microsoft.com/office/drawing/2010/main" val="0"/>
              </a:ext>
            </a:extLst>
          </a:blip>
          <a:srcRect l="5491" t="5431" r="5002" b="13605"/>
          <a:stretch/>
        </p:blipFill>
        <p:spPr bwMode="auto">
          <a:xfrm>
            <a:off x="261257" y="1151905"/>
            <a:ext cx="3811979" cy="5403273"/>
          </a:xfrm>
          <a:prstGeom prst="roundRect">
            <a:avLst>
              <a:gd name="adj" fmla="val 482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894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nSpc>
                <a:spcPct val="150000"/>
              </a:lnSpc>
            </a:pPr>
            <a:r>
              <a:rPr lang="ar-SA" sz="4800" dirty="0">
                <a:effectLst/>
              </a:rPr>
              <a:t>بازدید از بیمارستان تخصصی بیماری</a:t>
            </a:r>
            <a:r>
              <a:rPr lang="fa-IR" sz="4800" dirty="0">
                <a:effectLst/>
              </a:rPr>
              <a:t> سه شعبه</a:t>
            </a:r>
            <a:endParaRPr lang="en-US" sz="4800"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11593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smtClean="0"/>
              <a:t>بیمار شماره 1</a:t>
            </a:r>
            <a:endParaRPr lang="en-US" dirty="0"/>
          </a:p>
        </p:txBody>
      </p:sp>
      <p:sp>
        <p:nvSpPr>
          <p:cNvPr id="2" name="Content Placeholder 1"/>
          <p:cNvSpPr>
            <a:spLocks noGrp="1"/>
          </p:cNvSpPr>
          <p:nvPr>
            <p:ph idx="1"/>
          </p:nvPr>
        </p:nvSpPr>
        <p:spPr/>
        <p:txBody>
          <a:bodyPr>
            <a:normAutofit/>
          </a:bodyPr>
          <a:lstStyle/>
          <a:p>
            <a:pPr lvl="0"/>
            <a:r>
              <a:rPr lang="fa-IR" sz="3600" dirty="0" smtClean="0"/>
              <a:t>با </a:t>
            </a:r>
            <a:r>
              <a:rPr lang="fa-IR" sz="3600" dirty="0"/>
              <a:t>این که می‌دونه ضرر داره، پدرش هم بر اثر سرطان ریه مُرده، برای آن که </a:t>
            </a:r>
            <a:r>
              <a:rPr lang="fa-IR" sz="3600" dirty="0">
                <a:solidFill>
                  <a:srgbClr val="FF0000"/>
                </a:solidFill>
              </a:rPr>
              <a:t>آنها</a:t>
            </a:r>
            <a:r>
              <a:rPr lang="fa-IR" sz="3600" dirty="0"/>
              <a:t> بگن مَرد شده و تأييدش کنن، فِرت و فِرت سیگار می‌کشه!</a:t>
            </a:r>
            <a:endParaRPr lang="en-US" sz="3600"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5004" y="4250279"/>
            <a:ext cx="3927737" cy="194604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266042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smtClean="0"/>
              <a:t>بیمار شماره 2</a:t>
            </a:r>
            <a:endParaRPr lang="en-US" dirty="0"/>
          </a:p>
        </p:txBody>
      </p:sp>
      <p:sp>
        <p:nvSpPr>
          <p:cNvPr id="2" name="Content Placeholder 1"/>
          <p:cNvSpPr>
            <a:spLocks noGrp="1"/>
          </p:cNvSpPr>
          <p:nvPr>
            <p:ph idx="1"/>
          </p:nvPr>
        </p:nvSpPr>
        <p:spPr>
          <a:xfrm>
            <a:off x="2683822" y="1061436"/>
            <a:ext cx="6266539" cy="5640577"/>
          </a:xfrm>
        </p:spPr>
        <p:txBody>
          <a:bodyPr>
            <a:normAutofit/>
          </a:bodyPr>
          <a:lstStyle/>
          <a:p>
            <a:pPr lvl="0"/>
            <a:r>
              <a:rPr lang="ar-SA" sz="4000" dirty="0" smtClean="0"/>
              <a:t>از هم کلاسی‌هایش (یعنی همان </a:t>
            </a:r>
            <a:r>
              <a:rPr lang="fa-IR" sz="4000" dirty="0" smtClean="0">
                <a:solidFill>
                  <a:srgbClr val="FF0000"/>
                </a:solidFill>
              </a:rPr>
              <a:t>آنها</a:t>
            </a:r>
            <a:r>
              <a:rPr lang="ar-SA" sz="4000" dirty="0" smtClean="0"/>
              <a:t>) می‌ترسه! ‌از ترس این که نگن اُمُّله، بی‌کلاسه، بی‌ریخته، برای آن که ام</a:t>
            </a:r>
            <a:r>
              <a:rPr lang="fa-IR" sz="4000" dirty="0" smtClean="0"/>
              <a:t>ــ</a:t>
            </a:r>
            <a:r>
              <a:rPr lang="ar-SA" sz="4000" dirty="0" smtClean="0"/>
              <a:t>روزی بودن</a:t>
            </a:r>
            <a:r>
              <a:rPr lang="fa-IR" sz="4000" dirty="0" smtClean="0"/>
              <a:t>ـ</a:t>
            </a:r>
            <a:r>
              <a:rPr lang="ar-SA" sz="4000" dirty="0" smtClean="0"/>
              <a:t>ش را </a:t>
            </a:r>
            <a:r>
              <a:rPr lang="fa-IR" sz="4000" dirty="0" smtClean="0">
                <a:solidFill>
                  <a:srgbClr val="FF0000"/>
                </a:solidFill>
              </a:rPr>
              <a:t>تأیید</a:t>
            </a:r>
            <a:r>
              <a:rPr lang="ar-SA" sz="4000" dirty="0" smtClean="0">
                <a:solidFill>
                  <a:srgbClr val="FF0000"/>
                </a:solidFill>
              </a:rPr>
              <a:t> </a:t>
            </a:r>
            <a:r>
              <a:rPr lang="ar-SA" sz="4000" dirty="0" smtClean="0"/>
              <a:t>کنن، حجابشو کنار می‌ذاره و دوست پسر می‌گیره!</a:t>
            </a:r>
            <a:endParaRPr lang="en-US" sz="4000"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52494" t="2960" r="5671" b="1667"/>
          <a:stretch/>
        </p:blipFill>
        <p:spPr>
          <a:xfrm>
            <a:off x="178128" y="1099454"/>
            <a:ext cx="2505695" cy="5509207"/>
          </a:xfrm>
          <a:prstGeom prst="rect">
            <a:avLst/>
          </a:prstGeom>
        </p:spPr>
      </p:pic>
    </p:spTree>
    <p:extLst>
      <p:ext uri="{BB962C8B-B14F-4D97-AF65-F5344CB8AC3E}">
        <p14:creationId xmlns:p14="http://schemas.microsoft.com/office/powerpoint/2010/main" val="498203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بیمار شماره 3</a:t>
            </a:r>
            <a:endParaRPr lang="en-US" dirty="0"/>
          </a:p>
        </p:txBody>
      </p:sp>
      <p:sp>
        <p:nvSpPr>
          <p:cNvPr id="2" name="Content Placeholder 1"/>
          <p:cNvSpPr>
            <a:spLocks noGrp="1"/>
          </p:cNvSpPr>
          <p:nvPr>
            <p:ph idx="1"/>
          </p:nvPr>
        </p:nvSpPr>
        <p:spPr>
          <a:xfrm>
            <a:off x="4073236" y="1061436"/>
            <a:ext cx="4877126" cy="5640577"/>
          </a:xfrm>
        </p:spPr>
        <p:txBody>
          <a:bodyPr>
            <a:normAutofit lnSpcReduction="10000"/>
          </a:bodyPr>
          <a:lstStyle/>
          <a:p>
            <a:r>
              <a:rPr lang="ar-SA" b="1" dirty="0" smtClean="0"/>
              <a:t>از </a:t>
            </a:r>
            <a:r>
              <a:rPr lang="ar-SA" b="1" dirty="0"/>
              <a:t>زنش و مادر زن و باجناقش (</a:t>
            </a:r>
            <a:r>
              <a:rPr lang="fa-IR" b="1" dirty="0">
                <a:solidFill>
                  <a:srgbClr val="FF0000"/>
                </a:solidFill>
              </a:rPr>
              <a:t>آنها</a:t>
            </a:r>
            <a:r>
              <a:rPr lang="ar-SA" b="1" dirty="0"/>
              <a:t>) می‌ترسه، </a:t>
            </a:r>
            <a:r>
              <a:rPr lang="ar-SA" b="1" dirty="0" smtClean="0"/>
              <a:t>ب</a:t>
            </a:r>
            <a:r>
              <a:rPr lang="fa-IR" b="1" dirty="0" smtClean="0"/>
              <a:t>ـ</a:t>
            </a:r>
            <a:r>
              <a:rPr lang="ar-SA" b="1" dirty="0" smtClean="0"/>
              <a:t>رای </a:t>
            </a:r>
            <a:r>
              <a:rPr lang="ar-SA" b="1" dirty="0"/>
              <a:t>این </a:t>
            </a:r>
            <a:r>
              <a:rPr lang="ar-SA" b="1" dirty="0" smtClean="0"/>
              <a:t>ک</a:t>
            </a:r>
            <a:r>
              <a:rPr lang="fa-IR" b="1" dirty="0" smtClean="0"/>
              <a:t>ـ</a:t>
            </a:r>
            <a:r>
              <a:rPr lang="ar-SA" b="1" dirty="0" smtClean="0"/>
              <a:t>ه </a:t>
            </a:r>
            <a:r>
              <a:rPr lang="ar-SA" b="1" dirty="0"/>
              <a:t>نگن گداست و </a:t>
            </a:r>
            <a:r>
              <a:rPr lang="fa-IR" b="1" dirty="0" smtClean="0">
                <a:solidFill>
                  <a:srgbClr val="FF0000"/>
                </a:solidFill>
              </a:rPr>
              <a:t>تـأییدش</a:t>
            </a:r>
            <a:r>
              <a:rPr lang="ar-SA" b="1" dirty="0" smtClean="0">
                <a:solidFill>
                  <a:srgbClr val="FF0000"/>
                </a:solidFill>
              </a:rPr>
              <a:t> </a:t>
            </a:r>
            <a:r>
              <a:rPr lang="ar-SA" b="1" dirty="0" smtClean="0"/>
              <a:t>ک</a:t>
            </a:r>
            <a:r>
              <a:rPr lang="fa-IR" b="1" dirty="0" smtClean="0"/>
              <a:t>ـ</a:t>
            </a:r>
            <a:r>
              <a:rPr lang="ar-SA" b="1" dirty="0" smtClean="0"/>
              <a:t>نن</a:t>
            </a:r>
            <a:r>
              <a:rPr lang="ar-SA" b="1" dirty="0"/>
              <a:t>، دله دزدی می‌کنه، زیر بار قرض و اسکونت و </a:t>
            </a:r>
            <a:r>
              <a:rPr lang="ar-SA" b="1" dirty="0" smtClean="0"/>
              <a:t>ک</a:t>
            </a:r>
            <a:r>
              <a:rPr lang="fa-IR" b="1" dirty="0" smtClean="0"/>
              <a:t>ـ</a:t>
            </a:r>
            <a:r>
              <a:rPr lang="ar-SA" b="1" dirty="0" smtClean="0"/>
              <a:t>لاه ک</a:t>
            </a:r>
            <a:r>
              <a:rPr lang="fa-IR" b="1" dirty="0" smtClean="0"/>
              <a:t>ـ</a:t>
            </a:r>
            <a:r>
              <a:rPr lang="ar-SA" b="1" dirty="0" smtClean="0"/>
              <a:t>لاه </a:t>
            </a:r>
            <a:r>
              <a:rPr lang="ar-SA" b="1" dirty="0"/>
              <a:t>کردن مال دیگران می‌ره، هم خودش را </a:t>
            </a:r>
            <a:r>
              <a:rPr lang="ar-SA" b="1" dirty="0" smtClean="0"/>
              <a:t>ناب</a:t>
            </a:r>
            <a:r>
              <a:rPr lang="fa-IR" b="1" dirty="0" smtClean="0"/>
              <a:t>ـ</a:t>
            </a:r>
            <a:r>
              <a:rPr lang="ar-SA" b="1" dirty="0" smtClean="0"/>
              <a:t>ود م</a:t>
            </a:r>
            <a:r>
              <a:rPr lang="fa-IR" b="1" dirty="0" smtClean="0"/>
              <a:t>ـ</a:t>
            </a:r>
            <a:r>
              <a:rPr lang="ar-SA" b="1" dirty="0" smtClean="0"/>
              <a:t>ی‌کنه </a:t>
            </a:r>
            <a:r>
              <a:rPr lang="ar-SA" b="1" dirty="0"/>
              <a:t>و </a:t>
            </a:r>
            <a:r>
              <a:rPr lang="ar-SA" b="1" dirty="0" smtClean="0"/>
              <a:t>هم ی</a:t>
            </a:r>
            <a:r>
              <a:rPr lang="fa-IR" b="1" dirty="0" smtClean="0"/>
              <a:t>ــ</a:t>
            </a:r>
            <a:r>
              <a:rPr lang="ar-SA" b="1" dirty="0" smtClean="0"/>
              <a:t>ک عده</a:t>
            </a:r>
            <a:r>
              <a:rPr lang="fa-IR" b="1" dirty="0" smtClean="0"/>
              <a:t>‌ای</a:t>
            </a:r>
            <a:r>
              <a:rPr lang="ar-SA" b="1" dirty="0" smtClean="0"/>
              <a:t>‌ </a:t>
            </a:r>
            <a:r>
              <a:rPr lang="ar-SA" b="1" dirty="0"/>
              <a:t>دیگر را.</a:t>
            </a:r>
            <a:endParaRPr lang="en-US" b="1" dirty="0"/>
          </a:p>
          <a:p>
            <a:pPr lvl="0">
              <a:lnSpc>
                <a:spcPct val="150000"/>
              </a:lnSpc>
            </a:pPr>
            <a:endParaRPr lang="en-US" b="1" dirty="0" smtClean="0"/>
          </a:p>
          <a:p>
            <a:endParaRPr lang="en-US" b="1" dirty="0"/>
          </a:p>
        </p:txBody>
      </p:sp>
      <p:pic>
        <p:nvPicPr>
          <p:cNvPr id="3074" name="Picture 2" descr="C:\Users\MJ\Desktop\دکتر مؤذن\تصاویر ترس زشت و ترس زیبا\24318112013560781441411402922817042159103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236" y="1818576"/>
            <a:ext cx="2955038" cy="42259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593985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بیمار شماره 4</a:t>
            </a:r>
            <a:endParaRPr lang="en-US" dirty="0"/>
          </a:p>
        </p:txBody>
      </p:sp>
      <p:sp>
        <p:nvSpPr>
          <p:cNvPr id="2" name="Content Placeholder 1"/>
          <p:cNvSpPr>
            <a:spLocks noGrp="1"/>
          </p:cNvSpPr>
          <p:nvPr>
            <p:ph idx="1"/>
          </p:nvPr>
        </p:nvSpPr>
        <p:spPr>
          <a:xfrm>
            <a:off x="182881" y="1061436"/>
            <a:ext cx="5968538" cy="5640577"/>
          </a:xfrm>
        </p:spPr>
        <p:txBody>
          <a:bodyPr>
            <a:normAutofit/>
          </a:bodyPr>
          <a:lstStyle/>
          <a:p>
            <a:pPr lvl="0"/>
            <a:r>
              <a:rPr lang="ar-SA" dirty="0" smtClean="0"/>
              <a:t>خواه</a:t>
            </a:r>
            <a:r>
              <a:rPr lang="fa-IR" dirty="0" smtClean="0"/>
              <a:t>ـ</a:t>
            </a:r>
            <a:r>
              <a:rPr lang="ar-SA" dirty="0" smtClean="0"/>
              <a:t>رم و ج</a:t>
            </a:r>
            <a:r>
              <a:rPr lang="fa-IR" dirty="0" smtClean="0"/>
              <a:t>ـ</a:t>
            </a:r>
            <a:r>
              <a:rPr lang="ar-SA" dirty="0" smtClean="0"/>
              <a:t>اریم ب</a:t>
            </a:r>
            <a:r>
              <a:rPr lang="fa-IR" dirty="0" smtClean="0"/>
              <a:t>ـ</a:t>
            </a:r>
            <a:r>
              <a:rPr lang="ar-SA" dirty="0" smtClean="0"/>
              <a:t>رای این عروسی رفتن لب</a:t>
            </a:r>
            <a:r>
              <a:rPr lang="fa-IR" dirty="0" smtClean="0"/>
              <a:t>ـ</a:t>
            </a:r>
            <a:r>
              <a:rPr lang="ar-SA" dirty="0" smtClean="0"/>
              <a:t>اس جدید خ</a:t>
            </a:r>
            <a:r>
              <a:rPr lang="fa-IR" dirty="0" smtClean="0"/>
              <a:t>ـ</a:t>
            </a:r>
            <a:r>
              <a:rPr lang="ar-SA" dirty="0" smtClean="0"/>
              <a:t>ریدن، من روم نم</a:t>
            </a:r>
            <a:r>
              <a:rPr lang="fa-IR" dirty="0" smtClean="0"/>
              <a:t>ـ</a:t>
            </a:r>
            <a:r>
              <a:rPr lang="ar-SA" dirty="0" smtClean="0"/>
              <a:t>ی‌ش</a:t>
            </a:r>
            <a:r>
              <a:rPr lang="fa-IR" dirty="0" smtClean="0"/>
              <a:t>ـ</a:t>
            </a:r>
            <a:r>
              <a:rPr lang="ar-SA" dirty="0" smtClean="0"/>
              <a:t>ه ب</a:t>
            </a:r>
            <a:r>
              <a:rPr lang="fa-IR" dirty="0" smtClean="0"/>
              <a:t>ـ</a:t>
            </a:r>
            <a:r>
              <a:rPr lang="ar-SA" dirty="0" smtClean="0"/>
              <a:t>ا همون لباس مهمونی قبل</a:t>
            </a:r>
            <a:r>
              <a:rPr lang="fa-IR" dirty="0" smtClean="0"/>
              <a:t>ـ</a:t>
            </a:r>
            <a:r>
              <a:rPr lang="ar-SA" dirty="0" smtClean="0"/>
              <a:t>ی ب</a:t>
            </a:r>
            <a:r>
              <a:rPr lang="fa-IR" dirty="0" smtClean="0"/>
              <a:t>ِــ</a:t>
            </a:r>
            <a:r>
              <a:rPr lang="ar-SA" dirty="0" smtClean="0"/>
              <a:t>ر</a:t>
            </a:r>
            <a:r>
              <a:rPr lang="fa-IR" dirty="0" smtClean="0"/>
              <a:t>َ</a:t>
            </a:r>
            <a:r>
              <a:rPr lang="ar-SA" dirty="0" smtClean="0"/>
              <a:t>م این عروسی! فهمیدی!؟</a:t>
            </a:r>
            <a:r>
              <a:rPr lang="fa-IR" dirty="0" smtClean="0"/>
              <a:t> </a:t>
            </a:r>
            <a:r>
              <a:rPr lang="ar-SA" dirty="0" smtClean="0"/>
              <a:t>اعصابم می‌ریزه به هم، </a:t>
            </a:r>
            <a:r>
              <a:rPr lang="fa-IR" dirty="0" smtClean="0">
                <a:solidFill>
                  <a:srgbClr val="FF0000"/>
                </a:solidFill>
              </a:rPr>
              <a:t>از مردم </a:t>
            </a:r>
            <a:r>
              <a:rPr lang="ar-SA" dirty="0" smtClean="0">
                <a:solidFill>
                  <a:srgbClr val="FF0000"/>
                </a:solidFill>
              </a:rPr>
              <a:t>خجالت می‌کشم! </a:t>
            </a:r>
            <a:r>
              <a:rPr lang="ar-SA" dirty="0" smtClean="0"/>
              <a:t>اص</a:t>
            </a:r>
            <a:r>
              <a:rPr lang="fa-IR" dirty="0" smtClean="0"/>
              <a:t>ـ</a:t>
            </a:r>
            <a:r>
              <a:rPr lang="ar-SA" dirty="0" smtClean="0"/>
              <a:t>لاً م</a:t>
            </a:r>
            <a:r>
              <a:rPr lang="fa-IR" dirty="0" smtClean="0"/>
              <a:t>ـ</a:t>
            </a:r>
            <a:r>
              <a:rPr lang="ar-SA" dirty="0" smtClean="0"/>
              <a:t>ی‌گیم رفتیم سفر، عذرخواهی می‌کنیم</a:t>
            </a:r>
            <a:r>
              <a:rPr lang="fa-IR" dirty="0" smtClean="0"/>
              <a:t>،</a:t>
            </a:r>
            <a:r>
              <a:rPr lang="ar-SA" dirty="0" smtClean="0"/>
              <a:t> نمی‌ریم عروسی!  </a:t>
            </a:r>
            <a:endParaRPr lang="en-US"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6405" y="2055494"/>
            <a:ext cx="3170712" cy="3459529"/>
          </a:xfrm>
          <a:prstGeom prst="rect">
            <a:avLst/>
          </a:prstGeom>
        </p:spPr>
      </p:pic>
    </p:spTree>
    <p:extLst>
      <p:ext uri="{BB962C8B-B14F-4D97-AF65-F5344CB8AC3E}">
        <p14:creationId xmlns:p14="http://schemas.microsoft.com/office/powerpoint/2010/main" val="37963204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a:t>
            </a:r>
            <a:r>
              <a:rPr lang="fa-IR" dirty="0" smtClean="0"/>
              <a:t>شماره 5 </a:t>
            </a:r>
            <a:endParaRPr lang="en-US" dirty="0"/>
          </a:p>
        </p:txBody>
      </p:sp>
      <p:sp>
        <p:nvSpPr>
          <p:cNvPr id="2" name="Content Placeholder 1"/>
          <p:cNvSpPr>
            <a:spLocks noGrp="1"/>
          </p:cNvSpPr>
          <p:nvPr>
            <p:ph idx="1"/>
          </p:nvPr>
        </p:nvSpPr>
        <p:spPr>
          <a:xfrm>
            <a:off x="4227616" y="1061436"/>
            <a:ext cx="4722745" cy="5640577"/>
          </a:xfrm>
        </p:spPr>
        <p:txBody>
          <a:bodyPr>
            <a:normAutofit/>
          </a:bodyPr>
          <a:lstStyle/>
          <a:p>
            <a:pPr lvl="0">
              <a:lnSpc>
                <a:spcPts val="6000"/>
              </a:lnSpc>
            </a:pPr>
            <a:r>
              <a:rPr lang="ar-SA" sz="3600" dirty="0" smtClean="0"/>
              <a:t>بر و بچه‌ها گفتند داری چاق می‌شی، هیکلت شبیه فلان هنرپیشه بود، مواظب باش نریزی به هم، خیکی بشی! از وقتی اینها را شنیدم، ک</a:t>
            </a:r>
            <a:r>
              <a:rPr lang="fa-IR" sz="3600" dirty="0" smtClean="0"/>
              <a:t>ـ</a:t>
            </a:r>
            <a:r>
              <a:rPr lang="ar-SA" sz="3600" dirty="0" smtClean="0"/>
              <a:t>لافه‌ام، دیگه نباید هیچی بخورم!</a:t>
            </a:r>
            <a:endParaRPr lang="en-US" sz="3600" dirty="0" smtClean="0"/>
          </a:p>
          <a:p>
            <a:pPr>
              <a:lnSpc>
                <a:spcPts val="6000"/>
              </a:lnSpc>
            </a:pPr>
            <a:endParaRPr lang="en-US" sz="3600"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r="5611"/>
          <a:stretch/>
        </p:blipFill>
        <p:spPr>
          <a:xfrm>
            <a:off x="179990" y="1554560"/>
            <a:ext cx="3964498" cy="4200144"/>
          </a:xfrm>
          <a:prstGeom prst="rect">
            <a:avLst/>
          </a:prstGeom>
        </p:spPr>
      </p:pic>
    </p:spTree>
    <p:extLst>
      <p:ext uri="{BB962C8B-B14F-4D97-AF65-F5344CB8AC3E}">
        <p14:creationId xmlns:p14="http://schemas.microsoft.com/office/powerpoint/2010/main" val="186288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بیمار شماره 6</a:t>
            </a:r>
            <a:endParaRPr lang="en-US" dirty="0"/>
          </a:p>
        </p:txBody>
      </p:sp>
      <p:sp>
        <p:nvSpPr>
          <p:cNvPr id="2" name="Content Placeholder 1"/>
          <p:cNvSpPr>
            <a:spLocks noGrp="1"/>
          </p:cNvSpPr>
          <p:nvPr>
            <p:ph idx="1"/>
          </p:nvPr>
        </p:nvSpPr>
        <p:spPr>
          <a:xfrm>
            <a:off x="3451538" y="1061436"/>
            <a:ext cx="5498824" cy="5640577"/>
          </a:xfrm>
        </p:spPr>
        <p:txBody>
          <a:bodyPr>
            <a:normAutofit fontScale="92500" lnSpcReduction="10000"/>
          </a:bodyPr>
          <a:lstStyle/>
          <a:p>
            <a:pPr lvl="0">
              <a:lnSpc>
                <a:spcPct val="150000"/>
              </a:lnSpc>
            </a:pPr>
            <a:r>
              <a:rPr lang="ar-SA" sz="4000" dirty="0" smtClean="0"/>
              <a:t>همه بچه‌های مدرسه م</a:t>
            </a:r>
            <a:r>
              <a:rPr lang="fa-IR" sz="4000" dirty="0" smtClean="0"/>
              <a:t>ـ</a:t>
            </a:r>
            <a:r>
              <a:rPr lang="ar-SA" sz="4000" dirty="0" smtClean="0"/>
              <a:t>وبایل و تبلت دارند، باباهاشون آنها را سفر کیش و دب</a:t>
            </a:r>
            <a:r>
              <a:rPr lang="fa-IR" sz="4000" dirty="0" smtClean="0"/>
              <a:t>ــ</a:t>
            </a:r>
            <a:r>
              <a:rPr lang="ar-SA" sz="4000" dirty="0" smtClean="0"/>
              <a:t>ی و ترکیه بردند، ف</a:t>
            </a:r>
            <a:r>
              <a:rPr lang="fa-IR" sz="4000" dirty="0" smtClean="0"/>
              <a:t>ـــ</a:t>
            </a:r>
            <a:r>
              <a:rPr lang="ar-SA" sz="4000" dirty="0" smtClean="0"/>
              <a:t>قط من نرفتم! ای</a:t>
            </a:r>
            <a:r>
              <a:rPr lang="fa-IR" sz="4000" dirty="0" smtClean="0"/>
              <a:t>ـ</a:t>
            </a:r>
            <a:r>
              <a:rPr lang="ar-SA" sz="4000" dirty="0" smtClean="0"/>
              <a:t>ن جملات کافی است تا یک شبه، بابای </a:t>
            </a:r>
            <a:r>
              <a:rPr lang="fa-IR" sz="4000" b="1" dirty="0" smtClean="0">
                <a:solidFill>
                  <a:srgbClr val="FF0000"/>
                </a:solidFill>
              </a:rPr>
              <a:t>مهرطلب</a:t>
            </a:r>
            <a:r>
              <a:rPr lang="ar-SA" sz="4000" dirty="0" smtClean="0">
                <a:solidFill>
                  <a:srgbClr val="FF0000"/>
                </a:solidFill>
              </a:rPr>
              <a:t> </a:t>
            </a:r>
            <a:r>
              <a:rPr lang="ar-SA" sz="4000" dirty="0" smtClean="0"/>
              <a:t>را اسیر دست بچه‌اش‌</a:t>
            </a:r>
            <a:r>
              <a:rPr lang="fa-IR" sz="4000" dirty="0" smtClean="0"/>
              <a:t> </a:t>
            </a:r>
            <a:r>
              <a:rPr lang="ar-SA" sz="4000" dirty="0" smtClean="0"/>
              <a:t>بکند!</a:t>
            </a:r>
            <a:endParaRPr lang="en-US" sz="4000" dirty="0" smtClean="0"/>
          </a:p>
          <a:p>
            <a:endParaRPr lang="en-US" sz="4000" dirty="0"/>
          </a:p>
        </p:txBody>
      </p:sp>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flipH="1">
            <a:off x="162821" y="1327078"/>
            <a:ext cx="2962141" cy="5082104"/>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774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7</a:t>
            </a:r>
            <a:endParaRPr lang="en-US" dirty="0"/>
          </a:p>
        </p:txBody>
      </p:sp>
      <p:sp>
        <p:nvSpPr>
          <p:cNvPr id="2" name="Content Placeholder 1"/>
          <p:cNvSpPr>
            <a:spLocks noGrp="1"/>
          </p:cNvSpPr>
          <p:nvPr>
            <p:ph idx="1"/>
          </p:nvPr>
        </p:nvSpPr>
        <p:spPr>
          <a:xfrm>
            <a:off x="4108862" y="1061436"/>
            <a:ext cx="4841498" cy="5640577"/>
          </a:xfrm>
        </p:spPr>
        <p:txBody>
          <a:bodyPr>
            <a:normAutofit fontScale="92500"/>
          </a:bodyPr>
          <a:lstStyle/>
          <a:p>
            <a:pPr lvl="0">
              <a:lnSpc>
                <a:spcPts val="4800"/>
              </a:lnSpc>
            </a:pPr>
            <a:r>
              <a:rPr lang="ar-SA" sz="3200" dirty="0" smtClean="0"/>
              <a:t>دوست دارم (یعنی </a:t>
            </a:r>
            <a:r>
              <a:rPr lang="ar-SA" sz="3200" b="1" dirty="0" smtClean="0">
                <a:solidFill>
                  <a:srgbClr val="FF0000"/>
                </a:solidFill>
              </a:rPr>
              <a:t>نی</a:t>
            </a:r>
            <a:r>
              <a:rPr lang="fa-IR" sz="3200" b="1" dirty="0" smtClean="0">
                <a:solidFill>
                  <a:srgbClr val="FF0000"/>
                </a:solidFill>
              </a:rPr>
              <a:t>ـ</a:t>
            </a:r>
            <a:r>
              <a:rPr lang="ar-SA" sz="3200" b="1" dirty="0" smtClean="0">
                <a:solidFill>
                  <a:srgbClr val="FF0000"/>
                </a:solidFill>
              </a:rPr>
              <a:t>از</a:t>
            </a:r>
            <a:r>
              <a:rPr lang="ar-SA" sz="3200" dirty="0" smtClean="0"/>
              <a:t> دارم) به من بگن خوشگل! چی ک</a:t>
            </a:r>
            <a:r>
              <a:rPr lang="fa-IR" sz="3200" dirty="0" smtClean="0"/>
              <a:t>ـ</a:t>
            </a:r>
            <a:r>
              <a:rPr lang="ar-SA" sz="3200" dirty="0" smtClean="0"/>
              <a:t>ار کنم؟ آره باید حتماً دماغمو عم</a:t>
            </a:r>
            <a:r>
              <a:rPr lang="fa-IR" sz="3200" dirty="0" smtClean="0"/>
              <a:t>ـ</a:t>
            </a:r>
            <a:r>
              <a:rPr lang="ar-SA" sz="3200" dirty="0" smtClean="0"/>
              <a:t>ل کنم. دکتر می‌گفت دماغت خوبه، مشکلی نداره، ولی اگه یک درصد هم خوشگ</a:t>
            </a:r>
            <a:r>
              <a:rPr lang="fa-IR" sz="3200" dirty="0" smtClean="0"/>
              <a:t>ـ</a:t>
            </a:r>
            <a:r>
              <a:rPr lang="ar-SA" sz="3200" dirty="0" smtClean="0"/>
              <a:t>ل‌تر بشم، بای</a:t>
            </a:r>
            <a:r>
              <a:rPr lang="fa-IR" sz="3200" dirty="0" smtClean="0"/>
              <a:t>ــ</a:t>
            </a:r>
            <a:r>
              <a:rPr lang="ar-SA" sz="3200" dirty="0" smtClean="0"/>
              <a:t>د ای</a:t>
            </a:r>
            <a:r>
              <a:rPr lang="fa-IR" sz="3200" dirty="0" smtClean="0"/>
              <a:t>ـ</a:t>
            </a:r>
            <a:r>
              <a:rPr lang="ar-SA" sz="3200" dirty="0" smtClean="0"/>
              <a:t>ن ک</a:t>
            </a:r>
            <a:r>
              <a:rPr lang="fa-IR" sz="3200" dirty="0" smtClean="0"/>
              <a:t>ـ</a:t>
            </a:r>
            <a:r>
              <a:rPr lang="ar-SA" sz="3200" dirty="0" smtClean="0"/>
              <a:t>ار رو بکنم. اما.... پولش چ</a:t>
            </a:r>
            <a:r>
              <a:rPr lang="fa-IR" sz="3200" dirty="0" smtClean="0"/>
              <a:t>ـ</a:t>
            </a:r>
            <a:r>
              <a:rPr lang="ar-SA" sz="3200" dirty="0" smtClean="0"/>
              <a:t>ی؟ پولش هم مسأله است! چی کار کنم؟</a:t>
            </a:r>
            <a:endParaRPr lang="en-US" sz="3200" dirty="0" smtClean="0"/>
          </a:p>
          <a:p>
            <a:pPr>
              <a:lnSpc>
                <a:spcPts val="4800"/>
              </a:lnSpc>
            </a:pPr>
            <a:endParaRPr lang="en-US" sz="3200" dirty="0"/>
          </a:p>
        </p:txBody>
      </p:sp>
      <p:pic>
        <p:nvPicPr>
          <p:cNvPr id="6" name="Picture 3" descr="C:\Users\MJ\Desktop\دکتر مؤذن\تصاویر ترس زشت و ترس زیبا\117179_8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813" y="1080655"/>
            <a:ext cx="3511662" cy="5474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4230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p:cNvSpPr txBox="1">
            <a:spLocks/>
          </p:cNvSpPr>
          <p:nvPr/>
        </p:nvSpPr>
        <p:spPr>
          <a:xfrm>
            <a:off x="76913" y="2137655"/>
            <a:ext cx="5571859" cy="1645920"/>
          </a:xfrm>
          <a:prstGeom prst="rect">
            <a:avLst/>
          </a:prstGeom>
        </p:spPr>
        <p:txBody>
          <a:bodyPr vert="horz" lIns="91440" tIns="45720" rIns="91440" bIns="45720" rtlCol="0" anchor="ctr">
            <a:normAutofit/>
            <a:scene3d>
              <a:camera prst="orthographicFront"/>
              <a:lightRig rig="harsh" dir="t"/>
            </a:scene3d>
            <a:sp3d extrusionH="57150" prstMaterial="matte">
              <a:bevelT w="63500" h="12700" prst="angle"/>
              <a:contourClr>
                <a:schemeClr val="bg1">
                  <a:lumMod val="65000"/>
                </a:schemeClr>
              </a:contourClr>
            </a:sp3d>
          </a:bodyPr>
          <a:lstStyle>
            <a:lvl1pPr algn="r" defTabSz="914400" rtl="1" eaLnBrk="1" latinLnBrk="0" hangingPunct="1">
              <a:lnSpc>
                <a:spcPct val="90000"/>
              </a:lnSpc>
              <a:spcBef>
                <a:spcPct val="0"/>
              </a:spcBef>
              <a:buNone/>
              <a:defRPr sz="6000" b="1" kern="1200" cap="none" spc="0">
                <a:ln>
                  <a:solidFill>
                    <a:schemeClr val="bg1"/>
                  </a:solidFill>
                </a:ln>
                <a:solidFill>
                  <a:srgbClr val="00B050"/>
                </a:solidFill>
                <a:effectLst>
                  <a:outerShdw blurRad="38100" dist="38100" dir="2700000" algn="tl">
                    <a:srgbClr val="000000">
                      <a:alpha val="43137"/>
                    </a:srgbClr>
                  </a:outerShdw>
                </a:effectLst>
                <a:latin typeface="+mj-lt"/>
                <a:ea typeface="+mj-ea"/>
                <a:cs typeface="B Titr" panose="00000700000000000000" pitchFamily="2" charset="-78"/>
              </a:defRPr>
            </a:lvl1pPr>
          </a:lstStyle>
          <a:p>
            <a:pPr algn="ctr">
              <a:defRPr/>
            </a:pPr>
            <a:r>
              <a:rPr lang="fa-IR" sz="3600" dirty="0" smtClean="0">
                <a:ln>
                  <a:solidFill>
                    <a:sysClr val="window" lastClr="FFFFFF"/>
                  </a:solidFill>
                </a:ln>
              </a:rPr>
              <a:t>ترس زشت یک گدای بی‌شخصیّت</a:t>
            </a:r>
            <a:endParaRPr lang="fa-IR" sz="3600" dirty="0">
              <a:ln>
                <a:solidFill>
                  <a:sysClr val="window" lastClr="FFFFFF"/>
                </a:solidFill>
              </a:ln>
            </a:endParaRPr>
          </a:p>
        </p:txBody>
      </p:sp>
      <p:sp>
        <p:nvSpPr>
          <p:cNvPr id="4" name="Title 2"/>
          <p:cNvSpPr txBox="1">
            <a:spLocks/>
          </p:cNvSpPr>
          <p:nvPr/>
        </p:nvSpPr>
        <p:spPr>
          <a:xfrm>
            <a:off x="4286769" y="1728885"/>
            <a:ext cx="1709160" cy="62394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3600" b="1" kern="1200" cap="none" spc="0">
                <a:ln w="12700">
                  <a:solidFill>
                    <a:schemeClr val="bg1"/>
                  </a:solidFill>
                </a:ln>
                <a:solidFill>
                  <a:srgbClr val="FF0000"/>
                </a:solidFill>
                <a:effectLst>
                  <a:outerShdw blurRad="38100" dist="38100" dir="2700000" algn="tl">
                    <a:srgbClr val="000000">
                      <a:alpha val="43137"/>
                    </a:srgbClr>
                  </a:outerShdw>
                </a:effectLst>
                <a:latin typeface="+mj-lt"/>
                <a:ea typeface="+mj-ea"/>
                <a:cs typeface="B Titr" panose="00000700000000000000" pitchFamily="2" charset="-78"/>
              </a:defRPr>
            </a:lvl1pPr>
          </a:lstStyle>
          <a:p>
            <a:pPr algn="ctr">
              <a:defRPr/>
            </a:pPr>
            <a:r>
              <a:rPr lang="fa-IR" sz="2800" spc="50" dirty="0" smtClean="0">
                <a:ln w="9525" cmpd="sng">
                  <a:solidFill>
                    <a:srgbClr val="5B9BD5"/>
                  </a:solidFill>
                  <a:prstDash val="solid"/>
                </a:ln>
                <a:solidFill>
                  <a:srgbClr val="70AD47">
                    <a:tint val="1000"/>
                  </a:srgbClr>
                </a:solidFill>
                <a:effectLst>
                  <a:glow rad="38100">
                    <a:srgbClr val="5B9BD5">
                      <a:alpha val="40000"/>
                    </a:srgbClr>
                  </a:glow>
                </a:effectLst>
                <a:cs typeface="B Yagut" panose="00000400000000000000" pitchFamily="2" charset="-78"/>
              </a:rPr>
              <a:t>درس اوّل</a:t>
            </a:r>
            <a:endParaRPr lang="en-US" sz="2800" spc="50" dirty="0">
              <a:ln w="9525" cmpd="sng">
                <a:solidFill>
                  <a:srgbClr val="5B9BD5"/>
                </a:solidFill>
                <a:prstDash val="solid"/>
              </a:ln>
              <a:solidFill>
                <a:srgbClr val="70AD47">
                  <a:tint val="1000"/>
                </a:srgbClr>
              </a:solidFill>
              <a:effectLst>
                <a:glow rad="38100">
                  <a:srgbClr val="5B9BD5">
                    <a:alpha val="40000"/>
                  </a:srgbClr>
                </a:glow>
              </a:effectLst>
              <a:cs typeface="B Yagut" panose="00000400000000000000" pitchFamily="2" charset="-78"/>
            </a:endParaRPr>
          </a:p>
        </p:txBody>
      </p:sp>
    </p:spTree>
    <p:extLst>
      <p:ext uri="{BB962C8B-B14F-4D97-AF65-F5344CB8AC3E}">
        <p14:creationId xmlns:p14="http://schemas.microsoft.com/office/powerpoint/2010/main" val="24471026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8</a:t>
            </a:r>
            <a:endParaRPr lang="en-US" dirty="0"/>
          </a:p>
        </p:txBody>
      </p:sp>
      <p:sp>
        <p:nvSpPr>
          <p:cNvPr id="2" name="Content Placeholder 1"/>
          <p:cNvSpPr>
            <a:spLocks noGrp="1"/>
          </p:cNvSpPr>
          <p:nvPr>
            <p:ph idx="1"/>
          </p:nvPr>
        </p:nvSpPr>
        <p:spPr>
          <a:xfrm>
            <a:off x="4429496" y="1061436"/>
            <a:ext cx="4520865" cy="5640577"/>
          </a:xfrm>
        </p:spPr>
        <p:txBody>
          <a:bodyPr>
            <a:normAutofit/>
          </a:bodyPr>
          <a:lstStyle/>
          <a:p>
            <a:pPr lvl="0">
              <a:lnSpc>
                <a:spcPct val="200000"/>
              </a:lnSpc>
            </a:pPr>
            <a:r>
              <a:rPr lang="ar-SA" sz="3600" dirty="0" smtClean="0"/>
              <a:t>با بچه‌ها رفت</a:t>
            </a:r>
            <a:r>
              <a:rPr lang="fa-IR" sz="3600" dirty="0" smtClean="0"/>
              <a:t>ـ</a:t>
            </a:r>
            <a:r>
              <a:rPr lang="ar-SA" sz="3600" dirty="0" smtClean="0"/>
              <a:t>ه بودیم صفاسیتی، به من هم گفت</a:t>
            </a:r>
            <a:r>
              <a:rPr lang="fa-IR" sz="3600" dirty="0" smtClean="0"/>
              <a:t>ن</a:t>
            </a:r>
            <a:r>
              <a:rPr lang="ar-SA" sz="3600" dirty="0" smtClean="0"/>
              <a:t> بیا بِکِش، روشن شی! روم نشد بگم نه! ترسیدم بهم بگن جوجه!</a:t>
            </a:r>
            <a:endParaRPr lang="en-US" sz="3600" dirty="0" smtClean="0"/>
          </a:p>
          <a:p>
            <a:pPr>
              <a:lnSpc>
                <a:spcPct val="200000"/>
              </a:lnSpc>
            </a:pPr>
            <a:endParaRPr lang="en-US" sz="3600"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14306" r="14306"/>
          <a:stretch/>
        </p:blipFill>
        <p:spPr>
          <a:xfrm>
            <a:off x="260509" y="1442767"/>
            <a:ext cx="3514024" cy="49224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751687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9</a:t>
            </a:r>
            <a:endParaRPr lang="en-US" dirty="0"/>
          </a:p>
        </p:txBody>
      </p:sp>
      <p:sp>
        <p:nvSpPr>
          <p:cNvPr id="2" name="Content Placeholder 1"/>
          <p:cNvSpPr>
            <a:spLocks noGrp="1"/>
          </p:cNvSpPr>
          <p:nvPr>
            <p:ph idx="1"/>
          </p:nvPr>
        </p:nvSpPr>
        <p:spPr/>
        <p:txBody>
          <a:bodyPr/>
          <a:lstStyle/>
          <a:p>
            <a:pPr lvl="0">
              <a:lnSpc>
                <a:spcPct val="150000"/>
              </a:lnSpc>
            </a:pPr>
            <a:r>
              <a:rPr lang="ar-SA" dirty="0" smtClean="0"/>
              <a:t>این خیلی قشنگه، ولی دیگه مد نیست! دِمُده شده! آدم باید </a:t>
            </a:r>
            <a:r>
              <a:rPr lang="en-US" dirty="0" smtClean="0"/>
              <a:t>Update</a:t>
            </a:r>
            <a:r>
              <a:rPr lang="fa-IR" dirty="0" smtClean="0"/>
              <a:t> باشه! اگر این یکی دیگه، خوشگل رو بخرم، بهم می‌گم عقب افتاده! زشته! من که تحملش را ندارم. </a:t>
            </a:r>
            <a:endParaRPr lang="en-US" dirty="0" smtClean="0"/>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342" y="3800105"/>
            <a:ext cx="6079838" cy="2661618"/>
          </a:xfrm>
          <a:prstGeom prst="rect">
            <a:avLst/>
          </a:prstGeom>
        </p:spPr>
      </p:pic>
    </p:spTree>
    <p:extLst>
      <p:ext uri="{BB962C8B-B14F-4D97-AF65-F5344CB8AC3E}">
        <p14:creationId xmlns:p14="http://schemas.microsoft.com/office/powerpoint/2010/main" val="4277718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10</a:t>
            </a:r>
            <a:endParaRPr lang="en-US" dirty="0"/>
          </a:p>
        </p:txBody>
      </p:sp>
      <p:sp>
        <p:nvSpPr>
          <p:cNvPr id="2" name="Content Placeholder 1"/>
          <p:cNvSpPr>
            <a:spLocks noGrp="1"/>
          </p:cNvSpPr>
          <p:nvPr>
            <p:ph idx="1"/>
          </p:nvPr>
        </p:nvSpPr>
        <p:spPr/>
        <p:txBody>
          <a:bodyPr>
            <a:normAutofit lnSpcReduction="10000"/>
          </a:bodyPr>
          <a:lstStyle/>
          <a:p>
            <a:r>
              <a:rPr lang="ar-SA" sz="3600" dirty="0"/>
              <a:t>ظاهرشو که نگاه می‌کنی فکر می‌کنی وضعش توپه! برند و تیپ و مارک و آخرین مدل لباس و مو و عینک و ریش پرفسوری! امّا توش خبری نیست... باباش طفلک وضعی نداره، خودش هم هر چی در می‌آره، خرج قِر و فِرش می‌کنه که بگن پولداره! هر چی داره، به بَر داره! با این وضعیّت، دو زار هم نمی‌تونه پس‌انداز کنه!</a:t>
            </a:r>
            <a:endParaRPr lang="en-US" sz="3600" dirty="0"/>
          </a:p>
        </p:txBody>
      </p:sp>
    </p:spTree>
    <p:extLst>
      <p:ext uri="{BB962C8B-B14F-4D97-AF65-F5344CB8AC3E}">
        <p14:creationId xmlns:p14="http://schemas.microsoft.com/office/powerpoint/2010/main" val="3880463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11</a:t>
            </a:r>
            <a:endParaRPr lang="en-US" dirty="0"/>
          </a:p>
        </p:txBody>
      </p:sp>
      <p:sp>
        <p:nvSpPr>
          <p:cNvPr id="2" name="Content Placeholder 1"/>
          <p:cNvSpPr>
            <a:spLocks noGrp="1"/>
          </p:cNvSpPr>
          <p:nvPr>
            <p:ph idx="1"/>
          </p:nvPr>
        </p:nvSpPr>
        <p:spPr>
          <a:xfrm>
            <a:off x="4572000" y="1061436"/>
            <a:ext cx="4378361" cy="5640577"/>
          </a:xfrm>
        </p:spPr>
        <p:txBody>
          <a:bodyPr>
            <a:normAutofit lnSpcReduction="10000"/>
          </a:bodyPr>
          <a:lstStyle/>
          <a:p>
            <a:pPr lvl="0"/>
            <a:r>
              <a:rPr lang="ar-SA" dirty="0"/>
              <a:t>کبابش امشب اصلاٌ نپخته! من که خجالت می‌کشم بگم گارسون بیاد ببره عوضش کنه! لابد می‌گه چقدر ایراد می‌گیره! چاره‌ای نیست، باید یک جوری بخورمش! می‌ترسم امشب دل درد بگیرم.</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613" y="1578719"/>
            <a:ext cx="4132756" cy="4477502"/>
          </a:xfrm>
          <a:prstGeom prst="rect">
            <a:avLst/>
          </a:prstGeom>
          <a:ln>
            <a:noFill/>
          </a:ln>
          <a:effectLst>
            <a:softEdge rad="112500"/>
          </a:effectLst>
        </p:spPr>
      </p:pic>
    </p:spTree>
    <p:extLst>
      <p:ext uri="{BB962C8B-B14F-4D97-AF65-F5344CB8AC3E}">
        <p14:creationId xmlns:p14="http://schemas.microsoft.com/office/powerpoint/2010/main" val="828024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12</a:t>
            </a:r>
            <a:endParaRPr lang="en-US" dirty="0"/>
          </a:p>
        </p:txBody>
      </p:sp>
      <p:sp>
        <p:nvSpPr>
          <p:cNvPr id="2" name="Content Placeholder 1"/>
          <p:cNvSpPr>
            <a:spLocks noGrp="1"/>
          </p:cNvSpPr>
          <p:nvPr>
            <p:ph idx="1"/>
          </p:nvPr>
        </p:nvSpPr>
        <p:spPr>
          <a:xfrm>
            <a:off x="182880" y="1061436"/>
            <a:ext cx="5244143" cy="5640577"/>
          </a:xfrm>
        </p:spPr>
        <p:txBody>
          <a:bodyPr>
            <a:noAutofit/>
          </a:bodyPr>
          <a:lstStyle/>
          <a:p>
            <a:pPr lvl="0">
              <a:lnSpc>
                <a:spcPts val="7200"/>
              </a:lnSpc>
            </a:pPr>
            <a:r>
              <a:rPr lang="ar-SA" sz="3400" dirty="0" smtClean="0"/>
              <a:t>باباجان، قربونت برم! یک خورده به خ</a:t>
            </a:r>
            <a:r>
              <a:rPr lang="fa-IR" sz="3400" dirty="0" smtClean="0"/>
              <a:t>ـ</a:t>
            </a:r>
            <a:r>
              <a:rPr lang="ar-SA" sz="3400" dirty="0" smtClean="0"/>
              <a:t>ودت فش</a:t>
            </a:r>
            <a:r>
              <a:rPr lang="fa-IR" sz="3400" dirty="0" smtClean="0"/>
              <a:t>ـ</a:t>
            </a:r>
            <a:r>
              <a:rPr lang="ar-SA" sz="3400" dirty="0" smtClean="0"/>
              <a:t>ار بیار، یک جوری صحبت کن همسایه‌ها نفهمند ما شهرستانی هستیم! من خجالت می‌کشم دوستام بهم بگن دهاتی! </a:t>
            </a:r>
            <a:endParaRPr lang="en-US" sz="3400" dirty="0" smtClean="0"/>
          </a:p>
          <a:p>
            <a:pPr>
              <a:lnSpc>
                <a:spcPts val="7200"/>
              </a:lnSpc>
            </a:pPr>
            <a:endParaRPr lang="en-US" sz="3400"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7111" r="26136"/>
          <a:stretch/>
        </p:blipFill>
        <p:spPr>
          <a:xfrm>
            <a:off x="5272644" y="2048493"/>
            <a:ext cx="3420095" cy="41148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521329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13</a:t>
            </a:r>
            <a:endParaRPr lang="en-US" dirty="0"/>
          </a:p>
        </p:txBody>
      </p:sp>
      <p:sp>
        <p:nvSpPr>
          <p:cNvPr id="2" name="Content Placeholder 1"/>
          <p:cNvSpPr>
            <a:spLocks noGrp="1"/>
          </p:cNvSpPr>
          <p:nvPr>
            <p:ph idx="1"/>
          </p:nvPr>
        </p:nvSpPr>
        <p:spPr/>
        <p:txBody>
          <a:bodyPr/>
          <a:lstStyle/>
          <a:p>
            <a:pPr lvl="0"/>
            <a:r>
              <a:rPr lang="ar-SA" dirty="0"/>
              <a:t>مهماندار به یکی از مسافران تذکّر می‌دهد کمربندش را ببندد. همسر مسافر از خجالت سرخ می‌شود و به شوهرش می‌گوید: حواست کجاست مَرد؟ </a:t>
            </a:r>
            <a:r>
              <a:rPr lang="ar-SA" dirty="0">
                <a:solidFill>
                  <a:srgbClr val="FF0000"/>
                </a:solidFill>
              </a:rPr>
              <a:t>آبرومون را بردی! </a:t>
            </a:r>
            <a:r>
              <a:rPr lang="ar-SA" dirty="0"/>
              <a:t>خُب زود ببند دیگه! همه فهمیدند دفعه اوّلمونه سوار هواپیما شدیم!</a:t>
            </a:r>
            <a:endParaRPr lang="en-US" dirty="0"/>
          </a:p>
        </p:txBody>
      </p:sp>
      <p:pic>
        <p:nvPicPr>
          <p:cNvPr id="4" name="Picture 2" descr="C:\Users\MJ\Desktop\دکتر مؤذن\تصاویر ترس زشت و ترس زیبا\2730676-9664-b.jpg"/>
          <p:cNvPicPr>
            <a:picLocks noChangeAspect="1" noChangeArrowheads="1"/>
          </p:cNvPicPr>
          <p:nvPr/>
        </p:nvPicPr>
        <p:blipFill rotWithShape="1">
          <a:blip r:embed="rId2">
            <a:extLst>
              <a:ext uri="{28A0092B-C50C-407E-A947-70E740481C1C}">
                <a14:useLocalDpi xmlns:a14="http://schemas.microsoft.com/office/drawing/2010/main" val="0"/>
              </a:ext>
            </a:extLst>
          </a:blip>
          <a:srcRect t="12487" b="7206"/>
          <a:stretch/>
        </p:blipFill>
        <p:spPr bwMode="auto">
          <a:xfrm>
            <a:off x="2012738" y="4236846"/>
            <a:ext cx="5118523" cy="23155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803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14</a:t>
            </a:r>
            <a:endParaRPr lang="en-US" dirty="0"/>
          </a:p>
        </p:txBody>
      </p:sp>
      <p:sp>
        <p:nvSpPr>
          <p:cNvPr id="2" name="Content Placeholder 1"/>
          <p:cNvSpPr>
            <a:spLocks noGrp="1"/>
          </p:cNvSpPr>
          <p:nvPr>
            <p:ph idx="1"/>
          </p:nvPr>
        </p:nvSpPr>
        <p:spPr>
          <a:xfrm>
            <a:off x="4660786" y="1061436"/>
            <a:ext cx="4289575" cy="5640577"/>
          </a:xfrm>
        </p:spPr>
        <p:txBody>
          <a:bodyPr>
            <a:normAutofit fontScale="77500" lnSpcReduction="20000"/>
          </a:bodyPr>
          <a:lstStyle/>
          <a:p>
            <a:pPr>
              <a:lnSpc>
                <a:spcPts val="5400"/>
              </a:lnSpc>
            </a:pPr>
            <a:r>
              <a:rPr lang="ar-SA" sz="3800" dirty="0"/>
              <a:t>پسر همکارم، دو ساله آمده بازار با کلاه کلاه کردن و ساخت و پاخت تونسته دو تا مغازه بخره. خرج همه خانواده را می‌ده! اما این بچه بی‌عرضه ما برای اینکه حال کار نداره، هی نشسته، می‌گه عیب داره، اشکال داره، خلاف شرعه!</a:t>
            </a:r>
            <a:endParaRPr lang="en-US" sz="3800" dirty="0"/>
          </a:p>
          <a:p>
            <a:pPr>
              <a:lnSpc>
                <a:spcPct val="160000"/>
              </a:lnSpc>
            </a:pP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1365161"/>
            <a:ext cx="4267200" cy="5099445"/>
          </a:xfrm>
          <a:prstGeom prst="ellipse">
            <a:avLst/>
          </a:prstGeom>
          <a:ln>
            <a:noFill/>
          </a:ln>
          <a:effectLst>
            <a:softEdge rad="112500"/>
          </a:effectLst>
        </p:spPr>
      </p:pic>
    </p:spTree>
    <p:extLst>
      <p:ext uri="{BB962C8B-B14F-4D97-AF65-F5344CB8AC3E}">
        <p14:creationId xmlns:p14="http://schemas.microsoft.com/office/powerpoint/2010/main" val="3635658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بیمار شماره 15</a:t>
            </a:r>
            <a:endParaRPr lang="fa-IR" dirty="0"/>
          </a:p>
        </p:txBody>
      </p:sp>
      <p:sp>
        <p:nvSpPr>
          <p:cNvPr id="5" name="Content Placeholder 4"/>
          <p:cNvSpPr>
            <a:spLocks noGrp="1"/>
          </p:cNvSpPr>
          <p:nvPr>
            <p:ph idx="1"/>
          </p:nvPr>
        </p:nvSpPr>
        <p:spPr/>
        <p:txBody>
          <a:bodyPr/>
          <a:lstStyle/>
          <a:p>
            <a:r>
              <a:rPr lang="fa-IR" dirty="0" smtClean="0"/>
              <a:t>ایّام عزاداریه! دیدم تو مترو همه سیاه پوشیدن! وای اگه بچّه‌ها ببینند من سیاه نپوشیدم، چی می‌گن! فکر می‌کنند من هم قرتی شدم!</a:t>
            </a:r>
            <a:endParaRPr lang="fa-IR"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3672946"/>
            <a:ext cx="3810000" cy="2695575"/>
          </a:xfrm>
          <a:prstGeom prst="rect">
            <a:avLst/>
          </a:prstGeom>
        </p:spPr>
      </p:pic>
    </p:spTree>
    <p:extLst>
      <p:ext uri="{BB962C8B-B14F-4D97-AF65-F5344CB8AC3E}">
        <p14:creationId xmlns:p14="http://schemas.microsoft.com/office/powerpoint/2010/main" val="32388330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بیمار شماره 16</a:t>
            </a:r>
            <a:endParaRPr lang="fa-IR" dirty="0"/>
          </a:p>
        </p:txBody>
      </p:sp>
      <p:sp>
        <p:nvSpPr>
          <p:cNvPr id="5" name="Content Placeholder 4"/>
          <p:cNvSpPr>
            <a:spLocks noGrp="1"/>
          </p:cNvSpPr>
          <p:nvPr>
            <p:ph idx="1"/>
          </p:nvPr>
        </p:nvSpPr>
        <p:spPr/>
        <p:txBody>
          <a:bodyPr/>
          <a:lstStyle/>
          <a:p>
            <a:r>
              <a:rPr lang="fa-IR" dirty="0">
                <a:effectLst/>
              </a:rPr>
              <a:t>امسال وضع مالی‌ام خوب نیست، به این و اون خیلی بدهی دارم. ولی ده ساله که این ایّام، روضه گرفتیم. اگه امسال روضه نگیریم، </a:t>
            </a:r>
            <a:r>
              <a:rPr lang="fa-IR" dirty="0">
                <a:solidFill>
                  <a:srgbClr val="FF0000"/>
                </a:solidFill>
                <a:effectLst/>
              </a:rPr>
              <a:t>مردم چی می‌گن!؟</a:t>
            </a:r>
            <a:r>
              <a:rPr lang="fa-IR" dirty="0">
                <a:effectLst/>
              </a:rPr>
              <a:t> باید باز برم قرض کنم روضه بگیریم</a:t>
            </a:r>
            <a:r>
              <a:rPr lang="fa-IR" dirty="0" smtClean="0">
                <a:effectLst/>
              </a:rPr>
              <a:t>.</a:t>
            </a:r>
            <a:endParaRPr lang="fa-IR" dirty="0"/>
          </a:p>
        </p:txBody>
      </p:sp>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saturation sat="139000"/>
                    </a14:imgEffect>
                  </a14:imgLayer>
                </a14:imgProps>
              </a:ext>
              <a:ext uri="{28A0092B-C50C-407E-A947-70E740481C1C}">
                <a14:useLocalDpi xmlns:a14="http://schemas.microsoft.com/office/drawing/2010/main" val="0"/>
              </a:ext>
            </a:extLst>
          </a:blip>
          <a:srcRect t="28739"/>
          <a:stretch/>
        </p:blipFill>
        <p:spPr>
          <a:xfrm>
            <a:off x="2053167" y="4021667"/>
            <a:ext cx="5015076" cy="2680346"/>
          </a:xfrm>
          <a:prstGeom prst="rect">
            <a:avLst/>
          </a:prstGeom>
        </p:spPr>
      </p:pic>
    </p:spTree>
    <p:extLst>
      <p:ext uri="{BB962C8B-B14F-4D97-AF65-F5344CB8AC3E}">
        <p14:creationId xmlns:p14="http://schemas.microsoft.com/office/powerpoint/2010/main" val="12314344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فهرستی از علائم بیماری تأییدطلبی از دید وین دایر</a:t>
            </a:r>
            <a:endParaRPr lang="en-US" dirty="0"/>
          </a:p>
        </p:txBody>
      </p:sp>
      <p:pic>
        <p:nvPicPr>
          <p:cNvPr id="3074" name="Picture 2" descr="C:\Users\MJ\Desktop\دکتر مؤذن\تصاویر ترس زشت و ترس زیبا\dyer1.jpg"/>
          <p:cNvPicPr>
            <a:picLocks noChangeAspect="1" noChangeArrowheads="1"/>
          </p:cNvPicPr>
          <p:nvPr/>
        </p:nvPicPr>
        <p:blipFill rotWithShape="1">
          <a:blip r:embed="rId2">
            <a:extLst>
              <a:ext uri="{28A0092B-C50C-407E-A947-70E740481C1C}">
                <a14:useLocalDpi xmlns:a14="http://schemas.microsoft.com/office/drawing/2010/main" val="0"/>
              </a:ext>
            </a:extLst>
          </a:blip>
          <a:srcRect l="20316" r="21333"/>
          <a:stretch/>
        </p:blipFill>
        <p:spPr bwMode="auto">
          <a:xfrm>
            <a:off x="723056" y="1686465"/>
            <a:ext cx="3192253" cy="4613734"/>
          </a:xfrm>
          <a:prstGeom prst="rect">
            <a:avLst/>
          </a:prstGeom>
          <a:solidFill>
            <a:srgbClr val="FFFFFF">
              <a:shade val="85000"/>
            </a:srgbClr>
          </a:solidFill>
          <a:ln w="190500" cap="sq">
            <a:solidFill>
              <a:schemeClr val="accent6">
                <a:lumMod val="40000"/>
                <a:lumOff val="6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7567" y="1698172"/>
            <a:ext cx="3413913" cy="4594775"/>
          </a:xfrm>
          <a:prstGeom prst="rect">
            <a:avLst/>
          </a:prstGeom>
          <a:solidFill>
            <a:srgbClr val="FFFFFF">
              <a:shade val="85000"/>
            </a:srgbClr>
          </a:solidFill>
          <a:ln w="190500" cap="sq">
            <a:solidFill>
              <a:schemeClr val="accent6">
                <a:lumMod val="40000"/>
                <a:lumOff val="6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354142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t>فهرست درس اول</a:t>
            </a:r>
            <a:endParaRPr lang="fa-IR" dirty="0"/>
          </a:p>
        </p:txBody>
      </p:sp>
      <p:sp>
        <p:nvSpPr>
          <p:cNvPr id="3" name="Subtitle 2"/>
          <p:cNvSpPr>
            <a:spLocks noGrp="1"/>
          </p:cNvSpPr>
          <p:nvPr>
            <p:ph type="subTitle" idx="1"/>
          </p:nvPr>
        </p:nvSpPr>
        <p:spPr/>
        <p:txBody>
          <a:bodyPr/>
          <a:lstStyle/>
          <a:p>
            <a:r>
              <a:rPr lang="fa-IR" b="1" dirty="0" smtClean="0"/>
              <a:t>ترس زشت یک گدای بی‌شخصیت</a:t>
            </a:r>
            <a:endParaRPr lang="fa-IR" b="1" dirty="0"/>
          </a:p>
        </p:txBody>
      </p:sp>
    </p:spTree>
    <p:extLst>
      <p:ext uri="{BB962C8B-B14F-4D97-AF65-F5344CB8AC3E}">
        <p14:creationId xmlns:p14="http://schemas.microsoft.com/office/powerpoint/2010/main" val="1666646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17 </a:t>
            </a:r>
            <a:r>
              <a:rPr lang="fa-IR" dirty="0"/>
              <a:t>- علائم بیماری از دید دایر</a:t>
            </a:r>
            <a:endParaRPr lang="en-US" dirty="0"/>
          </a:p>
        </p:txBody>
      </p:sp>
      <p:sp>
        <p:nvSpPr>
          <p:cNvPr id="2" name="Content Placeholder 1"/>
          <p:cNvSpPr>
            <a:spLocks noGrp="1"/>
          </p:cNvSpPr>
          <p:nvPr>
            <p:ph idx="1"/>
          </p:nvPr>
        </p:nvSpPr>
        <p:spPr/>
        <p:txBody>
          <a:bodyPr>
            <a:normAutofit fontScale="92500" lnSpcReduction="10000"/>
          </a:bodyPr>
          <a:lstStyle/>
          <a:p>
            <a:pPr lvl="0">
              <a:lnSpc>
                <a:spcPct val="200000"/>
              </a:lnSpc>
            </a:pPr>
            <a:r>
              <a:rPr lang="ar-SA" sz="6600" dirty="0" smtClean="0"/>
              <a:t>تغییر موضع یا باورها ب</a:t>
            </a:r>
            <a:r>
              <a:rPr lang="fa-IR" sz="6600" dirty="0" smtClean="0"/>
              <a:t>ه </a:t>
            </a:r>
            <a:r>
              <a:rPr lang="ar-SA" sz="6600" dirty="0" smtClean="0"/>
              <a:t>خاطر این</a:t>
            </a:r>
            <a:r>
              <a:rPr lang="fa-IR" sz="6600" dirty="0" smtClean="0"/>
              <a:t> </a:t>
            </a:r>
            <a:r>
              <a:rPr lang="ar-SA" sz="6600" dirty="0" smtClean="0"/>
              <a:t>كه دی</a:t>
            </a:r>
            <a:r>
              <a:rPr lang="fa-IR" sz="6600" dirty="0" smtClean="0"/>
              <a:t>ـ</a:t>
            </a:r>
            <a:r>
              <a:rPr lang="ar-SA" sz="6600" dirty="0" smtClean="0"/>
              <a:t>گری آن</a:t>
            </a:r>
            <a:r>
              <a:rPr lang="fa-IR" sz="6600" dirty="0" smtClean="0"/>
              <a:t> </a:t>
            </a:r>
            <a:r>
              <a:rPr lang="ar-SA" sz="6600" dirty="0" smtClean="0"/>
              <a:t>را مورد تأیید قرار نمی‌دهد.</a:t>
            </a:r>
            <a:endParaRPr lang="en-US" sz="6600" dirty="0" smtClean="0"/>
          </a:p>
          <a:p>
            <a:endParaRPr lang="en-US" sz="6600" dirty="0"/>
          </a:p>
        </p:txBody>
      </p:sp>
    </p:spTree>
    <p:extLst>
      <p:ext uri="{BB962C8B-B14F-4D97-AF65-F5344CB8AC3E}">
        <p14:creationId xmlns:p14="http://schemas.microsoft.com/office/powerpoint/2010/main" val="2419636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18 </a:t>
            </a:r>
            <a:r>
              <a:rPr lang="fa-IR" dirty="0"/>
              <a:t>- علائم بیماری از دید دایر</a:t>
            </a:r>
            <a:endParaRPr lang="en-US" dirty="0"/>
          </a:p>
        </p:txBody>
      </p:sp>
      <p:sp>
        <p:nvSpPr>
          <p:cNvPr id="2" name="Content Placeholder 1"/>
          <p:cNvSpPr>
            <a:spLocks noGrp="1"/>
          </p:cNvSpPr>
          <p:nvPr>
            <p:ph idx="1"/>
          </p:nvPr>
        </p:nvSpPr>
        <p:spPr/>
        <p:txBody>
          <a:bodyPr>
            <a:normAutofit/>
          </a:bodyPr>
          <a:lstStyle/>
          <a:p>
            <a:pPr lvl="0"/>
            <a:r>
              <a:rPr lang="ar-SA" sz="8800" dirty="0" smtClean="0"/>
              <a:t>چاپلوسی به خاطر جلب دوستی دیگران.</a:t>
            </a:r>
            <a:endParaRPr lang="en-US" sz="8800" dirty="0" smtClean="0"/>
          </a:p>
          <a:p>
            <a:endParaRPr lang="en-US" sz="5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7641" y="5231576"/>
            <a:ext cx="1118754" cy="1118754"/>
          </a:xfrm>
          <a:prstGeom prst="rect">
            <a:avLst/>
          </a:prstGeom>
        </p:spPr>
      </p:pic>
    </p:spTree>
    <p:extLst>
      <p:ext uri="{BB962C8B-B14F-4D97-AF65-F5344CB8AC3E}">
        <p14:creationId xmlns:p14="http://schemas.microsoft.com/office/powerpoint/2010/main" val="16669338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19 </a:t>
            </a:r>
            <a:r>
              <a:rPr lang="fa-IR" dirty="0"/>
              <a:t>- علائم بیماری از دید دایر</a:t>
            </a:r>
            <a:endParaRPr lang="en-US" dirty="0"/>
          </a:p>
        </p:txBody>
      </p:sp>
      <p:sp>
        <p:nvSpPr>
          <p:cNvPr id="2" name="Content Placeholder 1"/>
          <p:cNvSpPr>
            <a:spLocks noGrp="1"/>
          </p:cNvSpPr>
          <p:nvPr>
            <p:ph idx="1"/>
          </p:nvPr>
        </p:nvSpPr>
        <p:spPr>
          <a:xfrm>
            <a:off x="182880" y="1061436"/>
            <a:ext cx="4507873" cy="5640577"/>
          </a:xfrm>
        </p:spPr>
        <p:txBody>
          <a:bodyPr>
            <a:normAutofit fontScale="85000" lnSpcReduction="10000"/>
          </a:bodyPr>
          <a:lstStyle/>
          <a:p>
            <a:pPr lvl="0"/>
            <a:r>
              <a:rPr lang="ar-SA" sz="6000" dirty="0" smtClean="0"/>
              <a:t>احساس افسردگ</a:t>
            </a:r>
            <a:r>
              <a:rPr lang="fa-IR" sz="6000" dirty="0" smtClean="0"/>
              <a:t>ـ</a:t>
            </a:r>
            <a:r>
              <a:rPr lang="ar-SA" sz="6000" dirty="0" smtClean="0"/>
              <a:t>ی یا اضطراب در برخورد با مخالفت دیگران.</a:t>
            </a:r>
            <a:endParaRPr lang="en-US" sz="6000" dirty="0" smtClean="0"/>
          </a:p>
          <a:p>
            <a:endParaRPr lang="en-US" sz="6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0857" y="2422566"/>
            <a:ext cx="4106883" cy="3080163"/>
          </a:xfrm>
          <a:prstGeom prst="rect">
            <a:avLst/>
          </a:prstGeom>
        </p:spPr>
      </p:pic>
    </p:spTree>
    <p:extLst>
      <p:ext uri="{BB962C8B-B14F-4D97-AF65-F5344CB8AC3E}">
        <p14:creationId xmlns:p14="http://schemas.microsoft.com/office/powerpoint/2010/main" val="1601440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20 </a:t>
            </a:r>
            <a:r>
              <a:rPr lang="fa-IR" dirty="0"/>
              <a:t>- علائم بیماری از دید دایر</a:t>
            </a:r>
            <a:endParaRPr lang="en-US" dirty="0"/>
          </a:p>
        </p:txBody>
      </p:sp>
      <p:sp>
        <p:nvSpPr>
          <p:cNvPr id="2" name="Content Placeholder 1"/>
          <p:cNvSpPr>
            <a:spLocks noGrp="1"/>
          </p:cNvSpPr>
          <p:nvPr>
            <p:ph idx="1"/>
          </p:nvPr>
        </p:nvSpPr>
        <p:spPr>
          <a:xfrm>
            <a:off x="182880" y="1061436"/>
            <a:ext cx="5541026" cy="5640577"/>
          </a:xfrm>
        </p:spPr>
        <p:txBody>
          <a:bodyPr>
            <a:normAutofit/>
          </a:bodyPr>
          <a:lstStyle/>
          <a:p>
            <a:pPr lvl="0">
              <a:lnSpc>
                <a:spcPct val="200000"/>
              </a:lnSpc>
            </a:pPr>
            <a:r>
              <a:rPr lang="ar-SA" sz="4400" dirty="0" smtClean="0"/>
              <a:t>به دیگران برچسب </a:t>
            </a:r>
            <a:r>
              <a:rPr lang="ar-SA" sz="4400" dirty="0" smtClean="0">
                <a:solidFill>
                  <a:srgbClr val="FF0000"/>
                </a:solidFill>
              </a:rPr>
              <a:t>متكب</a:t>
            </a:r>
            <a:r>
              <a:rPr lang="fa-IR" sz="4400" dirty="0" smtClean="0">
                <a:solidFill>
                  <a:srgbClr val="FF0000"/>
                </a:solidFill>
              </a:rPr>
              <a:t>ّ</a:t>
            </a:r>
            <a:r>
              <a:rPr lang="ar-SA" sz="4400" dirty="0" smtClean="0">
                <a:solidFill>
                  <a:srgbClr val="FF0000"/>
                </a:solidFill>
              </a:rPr>
              <a:t>ر</a:t>
            </a:r>
            <a:r>
              <a:rPr lang="ar-SA" sz="4400" dirty="0" smtClean="0"/>
              <a:t> زدن، كه ب</a:t>
            </a:r>
            <a:r>
              <a:rPr lang="fa-IR" sz="4400" dirty="0" smtClean="0"/>
              <a:t>ـ</a:t>
            </a:r>
            <a:r>
              <a:rPr lang="ar-SA" sz="4400" dirty="0" smtClean="0"/>
              <a:t>رگردان جمله </a:t>
            </a:r>
            <a:r>
              <a:rPr lang="ar-SA" sz="4400" dirty="0" smtClean="0">
                <a:solidFill>
                  <a:srgbClr val="FF0000"/>
                </a:solidFill>
              </a:rPr>
              <a:t>«‌ب</a:t>
            </a:r>
            <a:r>
              <a:rPr lang="fa-IR" sz="4400" dirty="0" smtClean="0">
                <a:solidFill>
                  <a:srgbClr val="FF0000"/>
                </a:solidFill>
              </a:rPr>
              <a:t>ـ</a:t>
            </a:r>
            <a:r>
              <a:rPr lang="ar-SA" sz="4400" dirty="0" smtClean="0">
                <a:solidFill>
                  <a:srgbClr val="FF0000"/>
                </a:solidFill>
              </a:rPr>
              <a:t>ه م</a:t>
            </a:r>
            <a:r>
              <a:rPr lang="fa-IR" sz="4400" dirty="0" smtClean="0">
                <a:solidFill>
                  <a:srgbClr val="FF0000"/>
                </a:solidFill>
              </a:rPr>
              <a:t>ـ</a:t>
            </a:r>
            <a:r>
              <a:rPr lang="ar-SA" sz="4400" dirty="0" smtClean="0">
                <a:solidFill>
                  <a:srgbClr val="FF0000"/>
                </a:solidFill>
              </a:rPr>
              <a:t>ن توجه بیشتری داشته باش»</a:t>
            </a:r>
            <a:r>
              <a:rPr lang="ar-SA" sz="4400" dirty="0" smtClean="0"/>
              <a:t> می‌شود.</a:t>
            </a:r>
            <a:endParaRPr lang="en-US" sz="4400" dirty="0" smtClean="0"/>
          </a:p>
          <a:p>
            <a:pPr>
              <a:lnSpc>
                <a:spcPct val="200000"/>
              </a:lnSpc>
            </a:pPr>
            <a:endParaRPr lang="en-US" sz="3600"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0769" r="8999" b="11584"/>
          <a:stretch/>
        </p:blipFill>
        <p:spPr>
          <a:xfrm>
            <a:off x="5462650" y="2220686"/>
            <a:ext cx="3233884" cy="3372592"/>
          </a:xfrm>
          <a:prstGeom prst="rect">
            <a:avLst/>
          </a:prstGeom>
        </p:spPr>
      </p:pic>
    </p:spTree>
    <p:extLst>
      <p:ext uri="{BB962C8B-B14F-4D97-AF65-F5344CB8AC3E}">
        <p14:creationId xmlns:p14="http://schemas.microsoft.com/office/powerpoint/2010/main" val="1391393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21 </a:t>
            </a:r>
            <a:r>
              <a:rPr lang="fa-IR" dirty="0"/>
              <a:t>- علائم بیماری از دید دایر</a:t>
            </a:r>
            <a:endParaRPr lang="en-US" dirty="0"/>
          </a:p>
        </p:txBody>
      </p:sp>
      <p:sp>
        <p:nvSpPr>
          <p:cNvPr id="2" name="Content Placeholder 1"/>
          <p:cNvSpPr>
            <a:spLocks noGrp="1"/>
          </p:cNvSpPr>
          <p:nvPr>
            <p:ph idx="1"/>
          </p:nvPr>
        </p:nvSpPr>
        <p:spPr>
          <a:xfrm>
            <a:off x="182880" y="1061436"/>
            <a:ext cx="4650377" cy="5640577"/>
          </a:xfrm>
        </p:spPr>
        <p:txBody>
          <a:bodyPr>
            <a:normAutofit/>
          </a:bodyPr>
          <a:lstStyle/>
          <a:p>
            <a:pPr lvl="0"/>
            <a:r>
              <a:rPr lang="ar-SA" sz="4800" dirty="0" smtClean="0"/>
              <a:t>تأیید كلیه نظریات دیگران حتی اگر هیچ گ</a:t>
            </a:r>
            <a:r>
              <a:rPr lang="fa-IR" sz="4800" dirty="0" smtClean="0"/>
              <a:t>ـ</a:t>
            </a:r>
            <a:r>
              <a:rPr lang="ar-SA" sz="4800" dirty="0" smtClean="0"/>
              <a:t>ونه موافقتی با آنها نداشته باشید.</a:t>
            </a:r>
            <a:endParaRPr lang="en-US" sz="4800" dirty="0" smtClean="0"/>
          </a:p>
          <a:p>
            <a:endParaRPr lang="en-US" sz="48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8260" y="1158586"/>
            <a:ext cx="3907971" cy="5344725"/>
          </a:xfrm>
          <a:prstGeom prst="ellipse">
            <a:avLst/>
          </a:prstGeom>
          <a:ln>
            <a:noFill/>
          </a:ln>
          <a:effectLst>
            <a:softEdge rad="112500"/>
          </a:effectLst>
        </p:spPr>
      </p:pic>
    </p:spTree>
    <p:extLst>
      <p:ext uri="{BB962C8B-B14F-4D97-AF65-F5344CB8AC3E}">
        <p14:creationId xmlns:p14="http://schemas.microsoft.com/office/powerpoint/2010/main" val="1434580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22 </a:t>
            </a:r>
            <a:r>
              <a:rPr lang="fa-IR" dirty="0"/>
              <a:t>- علائم بیماری از دید دایر</a:t>
            </a:r>
            <a:endParaRPr lang="en-US" dirty="0"/>
          </a:p>
        </p:txBody>
      </p:sp>
      <p:sp>
        <p:nvSpPr>
          <p:cNvPr id="2" name="Content Placeholder 1"/>
          <p:cNvSpPr>
            <a:spLocks noGrp="1"/>
          </p:cNvSpPr>
          <p:nvPr>
            <p:ph idx="1"/>
          </p:nvPr>
        </p:nvSpPr>
        <p:spPr/>
        <p:txBody>
          <a:bodyPr/>
          <a:lstStyle/>
          <a:p>
            <a:pPr lvl="0"/>
            <a:r>
              <a:rPr lang="ar-SA" smtClean="0"/>
              <a:t>انجام خواسته‌های دیگران با احساس تنفر و نارضایتی از اینكه قادر نبوده‌اید به آنها «نه» بگویید.</a:t>
            </a:r>
            <a:endParaRPr lang="en-US" smtClean="0"/>
          </a:p>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62893" y="2904068"/>
            <a:ext cx="7818213" cy="34803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6736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23 </a:t>
            </a:r>
            <a:r>
              <a:rPr lang="fa-IR" dirty="0"/>
              <a:t>- علائم بیماری از دید دایر</a:t>
            </a:r>
            <a:endParaRPr lang="en-US" dirty="0"/>
          </a:p>
        </p:txBody>
      </p:sp>
      <p:sp>
        <p:nvSpPr>
          <p:cNvPr id="2" name="Content Placeholder 1"/>
          <p:cNvSpPr>
            <a:spLocks noGrp="1"/>
          </p:cNvSpPr>
          <p:nvPr>
            <p:ph idx="1"/>
          </p:nvPr>
        </p:nvSpPr>
        <p:spPr/>
        <p:txBody>
          <a:bodyPr/>
          <a:lstStyle/>
          <a:p>
            <a:pPr lvl="0"/>
            <a:r>
              <a:rPr lang="ar-SA" smtClean="0"/>
              <a:t>ترسیدن از یك فروشنده باهوش و زرنگ و خریدن چیزی كه نمی‌خواهید.</a:t>
            </a:r>
            <a:endParaRPr lang="en-US" smtClean="0"/>
          </a:p>
          <a:p>
            <a:endParaRPr lang="en-US" dirty="0"/>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08349" y="2350550"/>
            <a:ext cx="3657600" cy="4041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6623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24 </a:t>
            </a:r>
            <a:r>
              <a:rPr lang="fa-IR" dirty="0"/>
              <a:t>- علائم بیماری از دید دایر</a:t>
            </a:r>
            <a:endParaRPr lang="en-US" dirty="0"/>
          </a:p>
        </p:txBody>
      </p:sp>
      <p:sp>
        <p:nvSpPr>
          <p:cNvPr id="2" name="Content Placeholder 1"/>
          <p:cNvSpPr>
            <a:spLocks noGrp="1"/>
          </p:cNvSpPr>
          <p:nvPr>
            <p:ph idx="1"/>
          </p:nvPr>
        </p:nvSpPr>
        <p:spPr/>
        <p:txBody>
          <a:bodyPr/>
          <a:lstStyle/>
          <a:p>
            <a:pPr lvl="0"/>
            <a:r>
              <a:rPr lang="ar-SA" dirty="0" smtClean="0"/>
              <a:t>ترسیدن از پس دادن چیزی كه خ</a:t>
            </a:r>
            <a:r>
              <a:rPr lang="fa-IR" dirty="0" smtClean="0"/>
              <a:t>ـ</a:t>
            </a:r>
            <a:r>
              <a:rPr lang="ar-SA" dirty="0" smtClean="0"/>
              <a:t>ریده‌اید به دلیل اینكه احتمالاً‌ فروشنده شما را دیگر دوست نخواهد داشت.</a:t>
            </a:r>
            <a:endParaRPr lang="en-US"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6426" y="3429000"/>
            <a:ext cx="3631148" cy="2998334"/>
          </a:xfrm>
          <a:prstGeom prst="rect">
            <a:avLst/>
          </a:prstGeom>
        </p:spPr>
      </p:pic>
    </p:spTree>
    <p:extLst>
      <p:ext uri="{BB962C8B-B14F-4D97-AF65-F5344CB8AC3E}">
        <p14:creationId xmlns:p14="http://schemas.microsoft.com/office/powerpoint/2010/main" val="16702319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25 </a:t>
            </a:r>
            <a:r>
              <a:rPr lang="fa-IR" dirty="0"/>
              <a:t>- علائم بیماری از دید دایر</a:t>
            </a:r>
            <a:endParaRPr lang="en-US" dirty="0"/>
          </a:p>
        </p:txBody>
      </p:sp>
      <p:sp>
        <p:nvSpPr>
          <p:cNvPr id="2" name="Content Placeholder 1"/>
          <p:cNvSpPr>
            <a:spLocks noGrp="1"/>
          </p:cNvSpPr>
          <p:nvPr>
            <p:ph idx="1"/>
          </p:nvPr>
        </p:nvSpPr>
        <p:spPr/>
        <p:txBody>
          <a:bodyPr/>
          <a:lstStyle/>
          <a:p>
            <a:pPr lvl="0"/>
            <a:r>
              <a:rPr lang="ar-SA" dirty="0" smtClean="0"/>
              <a:t>اظهار مطالبی كه قصد گفتنش را ن</a:t>
            </a:r>
            <a:r>
              <a:rPr lang="fa-IR" dirty="0" smtClean="0"/>
              <a:t>ـ</a:t>
            </a:r>
            <a:r>
              <a:rPr lang="ar-SA" dirty="0" smtClean="0"/>
              <a:t>دارید، ص</a:t>
            </a:r>
            <a:r>
              <a:rPr lang="fa-IR" dirty="0" smtClean="0"/>
              <a:t>ـ</a:t>
            </a:r>
            <a:r>
              <a:rPr lang="ar-SA" dirty="0" smtClean="0"/>
              <a:t>رفاً‌ ب</a:t>
            </a:r>
            <a:r>
              <a:rPr lang="fa-IR" dirty="0" smtClean="0"/>
              <a:t>ـ</a:t>
            </a:r>
            <a:r>
              <a:rPr lang="ar-SA" dirty="0" smtClean="0"/>
              <a:t>ه خاطر اینكه مورد بی‌مهری قرار نگیرید.</a:t>
            </a:r>
            <a:endParaRPr lang="en-US" dirty="0" smtClean="0"/>
          </a:p>
          <a:p>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8647" y="2856691"/>
            <a:ext cx="6326705" cy="35047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94854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26 </a:t>
            </a:r>
            <a:r>
              <a:rPr lang="fa-IR" dirty="0"/>
              <a:t>- علائم بیماری از دید دایر</a:t>
            </a:r>
            <a:endParaRPr lang="en-US" dirty="0"/>
          </a:p>
        </p:txBody>
      </p:sp>
      <p:sp>
        <p:nvSpPr>
          <p:cNvPr id="2" name="Content Placeholder 1"/>
          <p:cNvSpPr>
            <a:spLocks noGrp="1"/>
          </p:cNvSpPr>
          <p:nvPr>
            <p:ph idx="1"/>
          </p:nvPr>
        </p:nvSpPr>
        <p:spPr>
          <a:xfrm>
            <a:off x="213645" y="1061436"/>
            <a:ext cx="8736717" cy="5640577"/>
          </a:xfrm>
        </p:spPr>
        <p:txBody>
          <a:bodyPr>
            <a:normAutofit/>
          </a:bodyPr>
          <a:lstStyle/>
          <a:p>
            <a:pPr lvl="0"/>
            <a:r>
              <a:rPr lang="ar-SA" sz="4000" dirty="0" smtClean="0"/>
              <a:t>پخش اخبار بد در مورد مرگ و میرها، طلاق‌ها، اشتباهات دیگران و غیره و لذ</a:t>
            </a:r>
            <a:r>
              <a:rPr lang="fa-IR" sz="4000" dirty="0" smtClean="0"/>
              <a:t>ّ</a:t>
            </a:r>
            <a:r>
              <a:rPr lang="ar-SA" sz="4000" dirty="0" smtClean="0"/>
              <a:t>ت بردن از اینكه به این وسیله </a:t>
            </a:r>
            <a:r>
              <a:rPr lang="ar-SA" sz="4000" dirty="0" smtClean="0">
                <a:solidFill>
                  <a:srgbClr val="FF0000"/>
                </a:solidFill>
              </a:rPr>
              <a:t>مورد توج</a:t>
            </a:r>
            <a:r>
              <a:rPr lang="fa-IR" sz="4000" dirty="0" smtClean="0">
                <a:solidFill>
                  <a:srgbClr val="FF0000"/>
                </a:solidFill>
              </a:rPr>
              <a:t>ّ</a:t>
            </a:r>
            <a:r>
              <a:rPr lang="ar-SA" sz="4000" dirty="0" smtClean="0">
                <a:solidFill>
                  <a:srgbClr val="FF0000"/>
                </a:solidFill>
              </a:rPr>
              <a:t>ه </a:t>
            </a:r>
            <a:r>
              <a:rPr lang="ar-SA" sz="4000" dirty="0" smtClean="0"/>
              <a:t>قرار می</a:t>
            </a:r>
            <a:r>
              <a:rPr lang="fa-IR" sz="4000" dirty="0" smtClean="0"/>
              <a:t>‌</a:t>
            </a:r>
            <a:r>
              <a:rPr lang="ar-SA" sz="4000" dirty="0" smtClean="0"/>
              <a:t>گیرید.</a:t>
            </a:r>
            <a:endParaRPr lang="en-US" sz="4000" dirty="0" smtClean="0"/>
          </a:p>
          <a:p>
            <a:endParaRPr lang="en-US" sz="4000" dirty="0"/>
          </a:p>
        </p:txBody>
      </p:sp>
      <p:grpSp>
        <p:nvGrpSpPr>
          <p:cNvPr id="6" name="Group 5"/>
          <p:cNvGrpSpPr/>
          <p:nvPr/>
        </p:nvGrpSpPr>
        <p:grpSpPr>
          <a:xfrm>
            <a:off x="2657475" y="3975330"/>
            <a:ext cx="3829050" cy="2503610"/>
            <a:chOff x="2657475" y="3744593"/>
            <a:chExt cx="3829050" cy="250361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7475" y="3744593"/>
              <a:ext cx="3829050" cy="2503610"/>
            </a:xfrm>
            <a:prstGeom prst="rect">
              <a:avLst/>
            </a:prstGeom>
          </p:spPr>
        </p:pic>
        <p:sp>
          <p:nvSpPr>
            <p:cNvPr id="4" name="TextBox 3"/>
            <p:cNvSpPr txBox="1"/>
            <p:nvPr/>
          </p:nvSpPr>
          <p:spPr>
            <a:xfrm>
              <a:off x="2918389" y="5819686"/>
              <a:ext cx="3307222" cy="369332"/>
            </a:xfrm>
            <a:prstGeom prst="rect">
              <a:avLst/>
            </a:prstGeom>
            <a:solidFill>
              <a:srgbClr val="C00000"/>
            </a:solidFill>
          </p:spPr>
          <p:txBody>
            <a:bodyPr wrap="square" rtlCol="1">
              <a:spAutoFit/>
            </a:bodyPr>
            <a:lstStyle/>
            <a:p>
              <a:pPr algn="ctr" rtl="1"/>
              <a:r>
                <a:rPr lang="fa-IR" dirty="0" smtClean="0">
                  <a:solidFill>
                    <a:schemeClr val="bg1"/>
                  </a:solidFill>
                  <a:cs typeface="B Titr" panose="00000700000000000000" pitchFamily="2" charset="-78"/>
                </a:rPr>
                <a:t>منو دوست داشته باشین!</a:t>
              </a:r>
              <a:endParaRPr lang="fa-IR" dirty="0">
                <a:solidFill>
                  <a:schemeClr val="bg1"/>
                </a:solidFill>
                <a:cs typeface="B Titr" panose="00000700000000000000" pitchFamily="2" charset="-78"/>
              </a:endParaRPr>
            </a:p>
          </p:txBody>
        </p:sp>
      </p:grpSp>
    </p:spTree>
    <p:extLst>
      <p:ext uri="{BB962C8B-B14F-4D97-AF65-F5344CB8AC3E}">
        <p14:creationId xmlns:p14="http://schemas.microsoft.com/office/powerpoint/2010/main" val="1221788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فهرست درس اول</a:t>
            </a:r>
            <a:endParaRPr lang="en-US" dirty="0"/>
          </a:p>
        </p:txBody>
      </p:sp>
      <p:sp>
        <p:nvSpPr>
          <p:cNvPr id="2" name="Content Placeholder 1"/>
          <p:cNvSpPr>
            <a:spLocks noGrp="1"/>
          </p:cNvSpPr>
          <p:nvPr>
            <p:ph idx="1"/>
          </p:nvPr>
        </p:nvSpPr>
        <p:spPr>
          <a:xfrm>
            <a:off x="182880" y="1118794"/>
            <a:ext cx="8148453" cy="5583219"/>
          </a:xfrm>
        </p:spPr>
        <p:txBody>
          <a:bodyPr>
            <a:normAutofit/>
          </a:bodyPr>
          <a:lstStyle/>
          <a:p>
            <a:pPr marL="0" indent="0">
              <a:lnSpc>
                <a:spcPts val="6300"/>
              </a:lnSpc>
              <a:buNone/>
            </a:pPr>
            <a:r>
              <a:rPr lang="fa-IR" b="1" dirty="0" smtClean="0"/>
              <a:t>ضلع اول: ترسِ ترسناک از آنها</a:t>
            </a:r>
          </a:p>
          <a:p>
            <a:pPr marL="0" indent="0">
              <a:lnSpc>
                <a:spcPts val="6300"/>
              </a:lnSpc>
              <a:buNone/>
            </a:pPr>
            <a:r>
              <a:rPr lang="fa-IR" b="1" dirty="0" smtClean="0"/>
              <a:t>ضلع دوم: بیماری خطرناک تأییدطلبی</a:t>
            </a:r>
          </a:p>
          <a:p>
            <a:pPr marL="0" indent="0">
              <a:lnSpc>
                <a:spcPts val="6300"/>
              </a:lnSpc>
              <a:buNone/>
            </a:pPr>
            <a:r>
              <a:rPr lang="fa-IR" b="1" dirty="0" smtClean="0"/>
              <a:t>ضلع سوم: گدایی توجّه و ذلّت مهرطلبی</a:t>
            </a:r>
          </a:p>
          <a:p>
            <a:pPr marL="0" indent="0">
              <a:lnSpc>
                <a:spcPts val="6300"/>
              </a:lnSpc>
              <a:buNone/>
            </a:pPr>
            <a:r>
              <a:rPr lang="fa-IR" b="1" dirty="0"/>
              <a:t>آزمایشگاه رفتارهای </a:t>
            </a:r>
            <a:r>
              <a:rPr lang="fa-IR" b="1" dirty="0" smtClean="0"/>
              <a:t>انسانی</a:t>
            </a:r>
          </a:p>
          <a:p>
            <a:pPr marL="0" indent="0">
              <a:lnSpc>
                <a:spcPts val="6300"/>
              </a:lnSpc>
              <a:buNone/>
            </a:pPr>
            <a:r>
              <a:rPr lang="fa-IR" b="1" dirty="0"/>
              <a:t>بازدید از بیمارستان تخصّصی بیماری سه شعبه</a:t>
            </a:r>
          </a:p>
          <a:p>
            <a:pPr marL="0" indent="0">
              <a:lnSpc>
                <a:spcPts val="6300"/>
              </a:lnSpc>
              <a:buNone/>
            </a:pPr>
            <a:r>
              <a:rPr lang="fa-IR" b="1" dirty="0"/>
              <a:t>باز هم علایم </a:t>
            </a:r>
            <a:r>
              <a:rPr lang="fa-IR" b="1" dirty="0" smtClean="0"/>
              <a:t>کلامی</a:t>
            </a:r>
            <a:endParaRPr lang="fa-IR" b="1" dirty="0"/>
          </a:p>
        </p:txBody>
      </p:sp>
      <p:pic>
        <p:nvPicPr>
          <p:cNvPr id="18" name="Picture 17">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1389927"/>
            <a:ext cx="516484" cy="516484"/>
          </a:xfrm>
          <a:prstGeom prst="rect">
            <a:avLst/>
          </a:prstGeom>
        </p:spPr>
      </p:pic>
      <p:pic>
        <p:nvPicPr>
          <p:cNvPr id="19" name="Picture 1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2315685"/>
            <a:ext cx="516484" cy="516484"/>
          </a:xfrm>
          <a:prstGeom prst="rect">
            <a:avLst/>
          </a:prstGeom>
        </p:spPr>
      </p:pic>
      <p:pic>
        <p:nvPicPr>
          <p:cNvPr id="20" name="Picture 19">
            <a:hlinkClick r:id="" action="ppaction://noaction"/>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3207259"/>
            <a:ext cx="516484" cy="516484"/>
          </a:xfrm>
          <a:prstGeom prst="rect">
            <a:avLst/>
          </a:prstGeom>
        </p:spPr>
      </p:pic>
      <p:pic>
        <p:nvPicPr>
          <p:cNvPr id="21" name="Picture 20">
            <a:hlinkClick r:id="rId4"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4192839"/>
            <a:ext cx="516484" cy="516484"/>
          </a:xfrm>
          <a:prstGeom prst="rect">
            <a:avLst/>
          </a:prstGeom>
        </p:spPr>
      </p:pic>
      <p:pic>
        <p:nvPicPr>
          <p:cNvPr id="22" name="Picture 21">
            <a:hlinkClick r:id="rId5"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6010169"/>
            <a:ext cx="516484" cy="516484"/>
          </a:xfrm>
          <a:prstGeom prst="rect">
            <a:avLst/>
          </a:prstGeom>
        </p:spPr>
      </p:pic>
      <p:pic>
        <p:nvPicPr>
          <p:cNvPr id="23" name="Picture 22">
            <a:hlinkClick r:id="rId6"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5084413"/>
            <a:ext cx="516484" cy="516484"/>
          </a:xfrm>
          <a:prstGeom prst="rect">
            <a:avLst/>
          </a:prstGeom>
        </p:spPr>
      </p:pic>
    </p:spTree>
    <p:extLst>
      <p:ext uri="{BB962C8B-B14F-4D97-AF65-F5344CB8AC3E}">
        <p14:creationId xmlns:p14="http://schemas.microsoft.com/office/powerpoint/2010/main" val="2691734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27 </a:t>
            </a:r>
            <a:r>
              <a:rPr lang="fa-IR" dirty="0"/>
              <a:t>- علائم بیماری از دید دایر</a:t>
            </a:r>
            <a:endParaRPr lang="en-US" dirty="0"/>
          </a:p>
        </p:txBody>
      </p:sp>
      <p:sp>
        <p:nvSpPr>
          <p:cNvPr id="2" name="Content Placeholder 1"/>
          <p:cNvSpPr>
            <a:spLocks noGrp="1"/>
          </p:cNvSpPr>
          <p:nvPr>
            <p:ph idx="1"/>
          </p:nvPr>
        </p:nvSpPr>
        <p:spPr/>
        <p:txBody>
          <a:bodyPr/>
          <a:lstStyle/>
          <a:p>
            <a:pPr lvl="0"/>
            <a:r>
              <a:rPr lang="ar-SA" dirty="0" smtClean="0"/>
              <a:t>كسب اجازه برای صحبت كردن، یا خرید، یا كارهای دیگری از شخصی كه در زندگی شما مه</a:t>
            </a:r>
            <a:r>
              <a:rPr lang="fa-IR" dirty="0" smtClean="0"/>
              <a:t>ـ</a:t>
            </a:r>
            <a:r>
              <a:rPr lang="ar-SA" dirty="0" smtClean="0"/>
              <a:t>م اس</a:t>
            </a:r>
            <a:r>
              <a:rPr lang="fa-IR" dirty="0" smtClean="0"/>
              <a:t>ـ</a:t>
            </a:r>
            <a:r>
              <a:rPr lang="ar-SA" dirty="0" smtClean="0"/>
              <a:t>ت، ب</a:t>
            </a:r>
            <a:r>
              <a:rPr lang="fa-IR" dirty="0" smtClean="0"/>
              <a:t>ه </a:t>
            </a:r>
            <a:r>
              <a:rPr lang="ar-SA" dirty="0" smtClean="0"/>
              <a:t>خ</a:t>
            </a:r>
            <a:r>
              <a:rPr lang="fa-IR" dirty="0" smtClean="0"/>
              <a:t>ـ</a:t>
            </a:r>
            <a:r>
              <a:rPr lang="ar-SA" dirty="0" smtClean="0"/>
              <a:t>اط</a:t>
            </a:r>
            <a:r>
              <a:rPr lang="fa-IR" dirty="0" smtClean="0"/>
              <a:t>ـ</a:t>
            </a:r>
            <a:r>
              <a:rPr lang="ar-SA" dirty="0" smtClean="0"/>
              <a:t>ر بیم از ناخرسندی او.</a:t>
            </a:r>
            <a:endParaRPr lang="en-US"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0704" y="3951113"/>
            <a:ext cx="3802592" cy="2281555"/>
          </a:xfrm>
          <a:prstGeom prst="rect">
            <a:avLst/>
          </a:prstGeom>
        </p:spPr>
      </p:pic>
    </p:spTree>
    <p:extLst>
      <p:ext uri="{BB962C8B-B14F-4D97-AF65-F5344CB8AC3E}">
        <p14:creationId xmlns:p14="http://schemas.microsoft.com/office/powerpoint/2010/main" val="8776655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29 </a:t>
            </a:r>
            <a:r>
              <a:rPr lang="fa-IR" dirty="0"/>
              <a:t>- علائم بیماری از دید دایر</a:t>
            </a:r>
            <a:endParaRPr lang="en-US" dirty="0"/>
          </a:p>
        </p:txBody>
      </p:sp>
      <p:sp>
        <p:nvSpPr>
          <p:cNvPr id="2" name="Content Placeholder 1"/>
          <p:cNvSpPr>
            <a:spLocks noGrp="1"/>
          </p:cNvSpPr>
          <p:nvPr>
            <p:ph idx="1"/>
          </p:nvPr>
        </p:nvSpPr>
        <p:spPr/>
        <p:txBody>
          <a:bodyPr>
            <a:normAutofit/>
          </a:bodyPr>
          <a:lstStyle/>
          <a:p>
            <a:pPr lvl="0"/>
            <a:r>
              <a:rPr lang="ar-SA" sz="3600" dirty="0" smtClean="0"/>
              <a:t>عذرخواهی‌های بیش از حد لزوم به منظور اینكه دیگران شما را ببخشند و تمام اوقات تأییدتان كنند!</a:t>
            </a:r>
            <a:endParaRPr lang="en-US" sz="36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0631" y="3960421"/>
            <a:ext cx="3696902" cy="2354966"/>
          </a:xfrm>
          <a:prstGeom prst="rect">
            <a:avLst/>
          </a:prstGeom>
        </p:spPr>
      </p:pic>
    </p:spTree>
    <p:extLst>
      <p:ext uri="{BB962C8B-B14F-4D97-AF65-F5344CB8AC3E}">
        <p14:creationId xmlns:p14="http://schemas.microsoft.com/office/powerpoint/2010/main" val="2232584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29 </a:t>
            </a:r>
            <a:r>
              <a:rPr lang="fa-IR" dirty="0"/>
              <a:t>- علائم بیماری از دید دایر</a:t>
            </a:r>
            <a:endParaRPr lang="en-US" dirty="0"/>
          </a:p>
        </p:txBody>
      </p:sp>
      <p:sp>
        <p:nvSpPr>
          <p:cNvPr id="2" name="Content Placeholder 1"/>
          <p:cNvSpPr>
            <a:spLocks noGrp="1"/>
          </p:cNvSpPr>
          <p:nvPr>
            <p:ph idx="1"/>
          </p:nvPr>
        </p:nvSpPr>
        <p:spPr>
          <a:xfrm>
            <a:off x="3341405" y="1061436"/>
            <a:ext cx="5608955" cy="5640577"/>
          </a:xfrm>
        </p:spPr>
        <p:txBody>
          <a:bodyPr>
            <a:normAutofit fontScale="77500" lnSpcReduction="20000"/>
          </a:bodyPr>
          <a:lstStyle/>
          <a:p>
            <a:pPr lvl="0">
              <a:lnSpc>
                <a:spcPts val="5300"/>
              </a:lnSpc>
            </a:pPr>
            <a:r>
              <a:rPr lang="ar-SA" dirty="0" smtClean="0"/>
              <a:t>اقدام به كارهای غیرمرس</a:t>
            </a:r>
            <a:r>
              <a:rPr lang="fa-IR" dirty="0" smtClean="0"/>
              <a:t>ـ</a:t>
            </a:r>
            <a:r>
              <a:rPr lang="ar-SA" dirty="0" smtClean="0"/>
              <a:t>وم به منظور جلب توجه دیگران ب</a:t>
            </a:r>
            <a:r>
              <a:rPr lang="fa-IR" dirty="0" smtClean="0"/>
              <a:t>ــ</a:t>
            </a:r>
            <a:r>
              <a:rPr lang="ar-SA" dirty="0" smtClean="0"/>
              <a:t>ه همان ان</a:t>
            </a:r>
            <a:r>
              <a:rPr lang="fa-IR" dirty="0" smtClean="0"/>
              <a:t>ــ</a:t>
            </a:r>
            <a:r>
              <a:rPr lang="ar-SA" dirty="0" smtClean="0"/>
              <a:t>دازه عصبی و بیمارگونه است كه به خاطر جلب توجه و تأیید دیگران دست به كارهای</a:t>
            </a:r>
            <a:r>
              <a:rPr lang="fa-IR" dirty="0" smtClean="0"/>
              <a:t> </a:t>
            </a:r>
            <a:r>
              <a:rPr lang="ar-SA" dirty="0" smtClean="0"/>
              <a:t>مرسوم بزنی</a:t>
            </a:r>
            <a:r>
              <a:rPr lang="fa-IR" dirty="0" smtClean="0"/>
              <a:t>ـ</a:t>
            </a:r>
            <a:r>
              <a:rPr lang="ar-SA" dirty="0" smtClean="0"/>
              <a:t>د. ب</a:t>
            </a:r>
            <a:r>
              <a:rPr lang="fa-IR" dirty="0" smtClean="0"/>
              <a:t>ـ</a:t>
            </a:r>
            <a:r>
              <a:rPr lang="ar-SA" dirty="0" smtClean="0"/>
              <a:t>ه پا كردن كفش‌های</a:t>
            </a:r>
            <a:r>
              <a:rPr lang="fa-IR" dirty="0" smtClean="0"/>
              <a:t> </a:t>
            </a:r>
            <a:r>
              <a:rPr lang="ar-SA" dirty="0" smtClean="0"/>
              <a:t>تنیس همراه ب</a:t>
            </a:r>
            <a:r>
              <a:rPr lang="fa-IR" dirty="0" smtClean="0"/>
              <a:t>ــ</a:t>
            </a:r>
            <a:r>
              <a:rPr lang="ar-SA" dirty="0" smtClean="0"/>
              <a:t>ا لب</a:t>
            </a:r>
            <a:r>
              <a:rPr lang="fa-IR" dirty="0" smtClean="0"/>
              <a:t>ـ</a:t>
            </a:r>
            <a:r>
              <a:rPr lang="ar-SA" dirty="0" smtClean="0"/>
              <a:t>اس اسموكینگ یا به</a:t>
            </a:r>
            <a:r>
              <a:rPr lang="fa-IR" dirty="0" smtClean="0"/>
              <a:t> </a:t>
            </a:r>
            <a:r>
              <a:rPr lang="ar-SA" dirty="0" smtClean="0"/>
              <a:t> دهان گذاشتن مش</a:t>
            </a:r>
            <a:r>
              <a:rPr lang="fa-IR" dirty="0" smtClean="0"/>
              <a:t>ــ</a:t>
            </a:r>
            <a:r>
              <a:rPr lang="ar-SA" dirty="0" smtClean="0"/>
              <a:t>تی پوره سیب زمینی</a:t>
            </a:r>
            <a:r>
              <a:rPr lang="fa-IR" dirty="0" smtClean="0"/>
              <a:t> </a:t>
            </a:r>
            <a:r>
              <a:rPr lang="ar-SA" dirty="0" smtClean="0"/>
              <a:t>به منظور جلب توجه دیگران در ردیف</a:t>
            </a:r>
            <a:r>
              <a:rPr lang="fa-IR" dirty="0" smtClean="0"/>
              <a:t> </a:t>
            </a:r>
            <a:r>
              <a:rPr lang="ar-SA" dirty="0" smtClean="0"/>
              <a:t>اعمال تأییدطلبانه است.</a:t>
            </a:r>
            <a:endParaRPr lang="en-US" dirty="0" smtClean="0"/>
          </a:p>
          <a:p>
            <a:pPr>
              <a:lnSpc>
                <a:spcPts val="5300"/>
              </a:lnSpc>
            </a:pPr>
            <a:endParaRPr lang="en-US" dirty="0"/>
          </a:p>
        </p:txBody>
      </p:sp>
      <p:pic>
        <p:nvPicPr>
          <p:cNvPr id="4" name="Picture 2" descr="C:\Users\MJ\Desktop\دکتر مؤذن\تصاویر ترس زشت و ترس زیبا\140620483465482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406882">
            <a:off x="280954" y="2349534"/>
            <a:ext cx="2842613" cy="28426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989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30 </a:t>
            </a:r>
            <a:r>
              <a:rPr lang="fa-IR" dirty="0"/>
              <a:t>- علائم بیماری از دید دایر</a:t>
            </a:r>
            <a:endParaRPr lang="en-US" dirty="0"/>
          </a:p>
        </p:txBody>
      </p:sp>
      <p:sp>
        <p:nvSpPr>
          <p:cNvPr id="2" name="Content Placeholder 1"/>
          <p:cNvSpPr>
            <a:spLocks noGrp="1"/>
          </p:cNvSpPr>
          <p:nvPr>
            <p:ph idx="1"/>
          </p:nvPr>
        </p:nvSpPr>
        <p:spPr/>
        <p:txBody>
          <a:bodyPr>
            <a:normAutofit fontScale="92500" lnSpcReduction="10000"/>
          </a:bodyPr>
          <a:lstStyle/>
          <a:p>
            <a:pPr lvl="0">
              <a:lnSpc>
                <a:spcPct val="250000"/>
              </a:lnSpc>
            </a:pPr>
            <a:r>
              <a:rPr lang="ar-SA" dirty="0" smtClean="0"/>
              <a:t>تأخی</a:t>
            </a:r>
            <a:r>
              <a:rPr lang="fa-IR" dirty="0" smtClean="0"/>
              <a:t>ـ</a:t>
            </a:r>
            <a:r>
              <a:rPr lang="ar-SA" dirty="0" smtClean="0"/>
              <a:t>رهای بیمارگ</a:t>
            </a:r>
            <a:r>
              <a:rPr lang="fa-IR" dirty="0" smtClean="0"/>
              <a:t>ـ</a:t>
            </a:r>
            <a:r>
              <a:rPr lang="ar-SA" dirty="0" smtClean="0"/>
              <a:t>ونه در موقعیت‌های مخت</a:t>
            </a:r>
            <a:r>
              <a:rPr lang="fa-IR" dirty="0" smtClean="0"/>
              <a:t>ـ</a:t>
            </a:r>
            <a:r>
              <a:rPr lang="ar-SA" dirty="0" smtClean="0"/>
              <a:t>لف كه ب</a:t>
            </a:r>
            <a:r>
              <a:rPr lang="fa-IR" dirty="0" smtClean="0"/>
              <a:t>ــ</a:t>
            </a:r>
            <a:r>
              <a:rPr lang="ar-SA" dirty="0" smtClean="0"/>
              <a:t>ه طور اجتناب‌ناپذیر </a:t>
            </a:r>
            <a:r>
              <a:rPr lang="ar-SA" dirty="0" smtClean="0">
                <a:solidFill>
                  <a:srgbClr val="FF0000"/>
                </a:solidFill>
              </a:rPr>
              <a:t>نگاه‌ها و توجه دیگران </a:t>
            </a:r>
            <a:r>
              <a:rPr lang="ar-SA" dirty="0" smtClean="0"/>
              <a:t>را ب</a:t>
            </a:r>
            <a:r>
              <a:rPr lang="fa-IR" dirty="0" smtClean="0"/>
              <a:t>ــ</a:t>
            </a:r>
            <a:r>
              <a:rPr lang="ar-SA" dirty="0" smtClean="0"/>
              <a:t>ه سوی شما جلب می</a:t>
            </a:r>
            <a:r>
              <a:rPr lang="fa-IR" dirty="0" smtClean="0"/>
              <a:t>‌</a:t>
            </a:r>
            <a:r>
              <a:rPr lang="ar-SA" dirty="0" smtClean="0"/>
              <a:t>كند از تكنیك‌های تأییدخواهانه است. ای</a:t>
            </a:r>
            <a:r>
              <a:rPr lang="fa-IR" dirty="0" smtClean="0"/>
              <a:t>ـ</a:t>
            </a:r>
            <a:r>
              <a:rPr lang="ar-SA" dirty="0" smtClean="0"/>
              <a:t>ن ح</a:t>
            </a:r>
            <a:r>
              <a:rPr lang="fa-IR" dirty="0" smtClean="0"/>
              <a:t>ـ</a:t>
            </a:r>
            <a:r>
              <a:rPr lang="ar-SA" dirty="0" smtClean="0"/>
              <a:t>ركت ممكن است نتیجه نیاز شما به مشخص شدن و ممتاز بودن باشد، ول</a:t>
            </a:r>
            <a:r>
              <a:rPr lang="fa-IR" dirty="0" smtClean="0"/>
              <a:t>ـ</a:t>
            </a:r>
            <a:r>
              <a:rPr lang="ar-SA" dirty="0" smtClean="0"/>
              <a:t>ی شما را تحت كنترل كسانی در می‌آورد كه به شما </a:t>
            </a:r>
            <a:r>
              <a:rPr lang="ar-SA" dirty="0" smtClean="0">
                <a:solidFill>
                  <a:srgbClr val="FF0000"/>
                </a:solidFill>
              </a:rPr>
              <a:t>توجه</a:t>
            </a:r>
            <a:r>
              <a:rPr lang="ar-SA" dirty="0" smtClean="0"/>
              <a:t> می‌كنند.</a:t>
            </a:r>
            <a:endParaRPr lang="en-US" dirty="0" smtClean="0"/>
          </a:p>
          <a:p>
            <a:pPr>
              <a:lnSpc>
                <a:spcPct val="250000"/>
              </a:lnSpc>
            </a:pPr>
            <a:endParaRPr lang="en-US" dirty="0" smtClean="0"/>
          </a:p>
          <a:p>
            <a:pPr>
              <a:lnSpc>
                <a:spcPct val="250000"/>
              </a:lnSpc>
            </a:pPr>
            <a:endParaRPr lang="en-US" dirty="0" smtClean="0"/>
          </a:p>
          <a:p>
            <a:pPr>
              <a:lnSpc>
                <a:spcPct val="250000"/>
              </a:lnSpc>
            </a:pPr>
            <a:endParaRPr lang="en-US" dirty="0"/>
          </a:p>
        </p:txBody>
      </p:sp>
    </p:spTree>
    <p:extLst>
      <p:ext uri="{BB962C8B-B14F-4D97-AF65-F5344CB8AC3E}">
        <p14:creationId xmlns:p14="http://schemas.microsoft.com/office/powerpoint/2010/main" val="3708033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31 </a:t>
            </a:r>
            <a:r>
              <a:rPr lang="fa-IR" dirty="0"/>
              <a:t>- علائم بیماری از دید دایر</a:t>
            </a:r>
            <a:endParaRPr lang="en-US" dirty="0"/>
          </a:p>
        </p:txBody>
      </p:sp>
      <p:sp>
        <p:nvSpPr>
          <p:cNvPr id="2" name="Content Placeholder 1"/>
          <p:cNvSpPr>
            <a:spLocks noGrp="1"/>
          </p:cNvSpPr>
          <p:nvPr>
            <p:ph idx="1"/>
          </p:nvPr>
        </p:nvSpPr>
        <p:spPr/>
        <p:txBody>
          <a:bodyPr/>
          <a:lstStyle/>
          <a:p>
            <a:pPr lvl="0"/>
            <a:r>
              <a:rPr lang="ar-SA" dirty="0" smtClean="0"/>
              <a:t>سعی در تحت تأثیر قرار دادن دی</a:t>
            </a:r>
            <a:r>
              <a:rPr lang="fa-IR" dirty="0" smtClean="0"/>
              <a:t>ـ</a:t>
            </a:r>
            <a:r>
              <a:rPr lang="ar-SA" dirty="0" smtClean="0"/>
              <a:t>گران ب</a:t>
            </a:r>
            <a:r>
              <a:rPr lang="fa-IR" dirty="0" smtClean="0"/>
              <a:t>ـ</a:t>
            </a:r>
            <a:r>
              <a:rPr lang="ar-SA" dirty="0" smtClean="0"/>
              <a:t>ا اب</a:t>
            </a:r>
            <a:r>
              <a:rPr lang="fa-IR" dirty="0" smtClean="0"/>
              <a:t>راز</a:t>
            </a:r>
            <a:r>
              <a:rPr lang="ar-SA" dirty="0" smtClean="0"/>
              <a:t> معل</a:t>
            </a:r>
            <a:r>
              <a:rPr lang="fa-IR" dirty="0" smtClean="0"/>
              <a:t>ـ</a:t>
            </a:r>
            <a:r>
              <a:rPr lang="ar-SA" dirty="0" smtClean="0"/>
              <a:t>ومات و اطلاعات قلابی.</a:t>
            </a:r>
            <a:r>
              <a:rPr lang="fa-IR" dirty="0" smtClean="0"/>
              <a:t> (خالی‌بندی!)</a:t>
            </a:r>
            <a:endParaRPr lang="en-US" dirty="0" smtClean="0"/>
          </a:p>
          <a:p>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961" t="3974" b="2519"/>
          <a:stretch/>
        </p:blipFill>
        <p:spPr>
          <a:xfrm>
            <a:off x="2510703" y="2769758"/>
            <a:ext cx="4122593" cy="3892300"/>
          </a:xfrm>
          <a:prstGeom prst="rect">
            <a:avLst/>
          </a:prstGeom>
        </p:spPr>
      </p:pic>
    </p:spTree>
    <p:extLst>
      <p:ext uri="{BB962C8B-B14F-4D97-AF65-F5344CB8AC3E}">
        <p14:creationId xmlns:p14="http://schemas.microsoft.com/office/powerpoint/2010/main" val="1092077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32 </a:t>
            </a:r>
            <a:r>
              <a:rPr lang="fa-IR" dirty="0"/>
              <a:t>- علائم بیماری از دید دایر</a:t>
            </a:r>
            <a:endParaRPr lang="en-US" dirty="0"/>
          </a:p>
        </p:txBody>
      </p:sp>
      <p:sp>
        <p:nvSpPr>
          <p:cNvPr id="2" name="Content Placeholder 1"/>
          <p:cNvSpPr>
            <a:spLocks noGrp="1"/>
          </p:cNvSpPr>
          <p:nvPr>
            <p:ph idx="1"/>
          </p:nvPr>
        </p:nvSpPr>
        <p:spPr/>
        <p:txBody>
          <a:bodyPr/>
          <a:lstStyle/>
          <a:p>
            <a:pPr lvl="0"/>
            <a:r>
              <a:rPr lang="ar-SA" dirty="0" smtClean="0"/>
              <a:t>گدایی خوش</a:t>
            </a:r>
            <a:r>
              <a:rPr lang="fa-IR" dirty="0" smtClean="0"/>
              <a:t>‌</a:t>
            </a:r>
            <a:r>
              <a:rPr lang="ar-SA" dirty="0" smtClean="0"/>
              <a:t>آمدگویی با رفتارهای تأییدطلبانه كه اگر موفق به كسب آن نشوید، حالتان خراب می</a:t>
            </a:r>
            <a:r>
              <a:rPr lang="fa-IR" dirty="0" smtClean="0"/>
              <a:t>‌</a:t>
            </a:r>
            <a:r>
              <a:rPr lang="ar-SA" dirty="0" smtClean="0"/>
              <a:t>شود.</a:t>
            </a:r>
            <a:endParaRPr lang="en-US" dirty="0" smtClean="0"/>
          </a:p>
          <a:p>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8927" y="3049260"/>
            <a:ext cx="4558145" cy="34186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31146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بیمار شماره </a:t>
            </a:r>
            <a:r>
              <a:rPr lang="fa-IR" dirty="0" smtClean="0"/>
              <a:t>33 </a:t>
            </a:r>
            <a:r>
              <a:rPr lang="fa-IR" dirty="0"/>
              <a:t>- علائم بیماری از دید دایر</a:t>
            </a:r>
            <a:endParaRPr lang="en-US" dirty="0"/>
          </a:p>
        </p:txBody>
      </p:sp>
      <p:sp>
        <p:nvSpPr>
          <p:cNvPr id="2" name="Content Placeholder 1"/>
          <p:cNvSpPr>
            <a:spLocks noGrp="1"/>
          </p:cNvSpPr>
          <p:nvPr>
            <p:ph idx="1"/>
          </p:nvPr>
        </p:nvSpPr>
        <p:spPr/>
        <p:txBody>
          <a:bodyPr/>
          <a:lstStyle/>
          <a:p>
            <a:r>
              <a:rPr lang="ar-SA" dirty="0" smtClean="0"/>
              <a:t>احساس ناخرسندی از اینكه می‌بینید شخصی كه مورد احترامتان است</a:t>
            </a:r>
            <a:r>
              <a:rPr lang="fa-IR" dirty="0" smtClean="0"/>
              <a:t>،</a:t>
            </a:r>
            <a:r>
              <a:rPr lang="ar-SA" dirty="0" smtClean="0"/>
              <a:t> نظری مغایر نظر شما ابراز می‌دارد</a:t>
            </a:r>
            <a:r>
              <a:rPr lang="fa-IR" dirty="0" smtClean="0"/>
              <a:t>.</a:t>
            </a:r>
            <a:endParaRPr lang="en-US" dirty="0" smtClean="0"/>
          </a:p>
          <a:p>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38356"/>
          <a:stretch/>
        </p:blipFill>
        <p:spPr>
          <a:xfrm>
            <a:off x="2434111" y="2858206"/>
            <a:ext cx="4275777" cy="3673222"/>
          </a:xfrm>
          <a:prstGeom prst="rect">
            <a:avLst/>
          </a:prstGeom>
        </p:spPr>
      </p:pic>
    </p:spTree>
    <p:extLst>
      <p:ext uri="{BB962C8B-B14F-4D97-AF65-F5344CB8AC3E}">
        <p14:creationId xmlns:p14="http://schemas.microsoft.com/office/powerpoint/2010/main" val="3079676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nSpc>
                <a:spcPct val="150000"/>
              </a:lnSpc>
            </a:pPr>
            <a:r>
              <a:rPr lang="fa-IR" sz="4800" dirty="0" smtClean="0">
                <a:effectLst/>
              </a:rPr>
              <a:t>علایم کلامی</a:t>
            </a:r>
            <a:endParaRPr lang="en-US" sz="4800"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11718883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شبه علامت کلامی</a:t>
            </a:r>
            <a:endParaRPr lang="fa-IR" dirty="0"/>
          </a:p>
        </p:txBody>
      </p:sp>
      <p:sp>
        <p:nvSpPr>
          <p:cNvPr id="3" name="Content Placeholder 2"/>
          <p:cNvSpPr>
            <a:spLocks noGrp="1"/>
          </p:cNvSpPr>
          <p:nvPr>
            <p:ph idx="1"/>
          </p:nvPr>
        </p:nvSpPr>
        <p:spPr/>
        <p:txBody>
          <a:bodyPr>
            <a:normAutofit fontScale="92500" lnSpcReduction="10000"/>
          </a:bodyPr>
          <a:lstStyle/>
          <a:p>
            <a:pPr>
              <a:lnSpc>
                <a:spcPct val="200000"/>
              </a:lnSpc>
            </a:pPr>
            <a:r>
              <a:rPr lang="ar-SA" sz="6600" dirty="0">
                <a:effectLst/>
              </a:rPr>
              <a:t>حقیر، روسیاه، خاک کف پا، دست‌بوس، چاکرم، نوکرم، جان نثار، زیر سایه شما، مخلصم.</a:t>
            </a:r>
            <a:endParaRPr lang="en-US" sz="6600" dirty="0">
              <a:effectLst/>
            </a:endParaRPr>
          </a:p>
          <a:p>
            <a:endParaRPr lang="fa-IR" sz="6600" dirty="0"/>
          </a:p>
        </p:txBody>
      </p:sp>
    </p:spTree>
    <p:extLst>
      <p:ext uri="{BB962C8B-B14F-4D97-AF65-F5344CB8AC3E}">
        <p14:creationId xmlns:p14="http://schemas.microsoft.com/office/powerpoint/2010/main" val="137813362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شبه علامت </a:t>
            </a:r>
            <a:r>
              <a:rPr lang="fa-IR" dirty="0"/>
              <a:t>کلامی</a:t>
            </a:r>
          </a:p>
        </p:txBody>
      </p:sp>
      <p:sp>
        <p:nvSpPr>
          <p:cNvPr id="3" name="Content Placeholder 2"/>
          <p:cNvSpPr>
            <a:spLocks noGrp="1"/>
          </p:cNvSpPr>
          <p:nvPr>
            <p:ph idx="1"/>
          </p:nvPr>
        </p:nvSpPr>
        <p:spPr/>
        <p:txBody>
          <a:bodyPr>
            <a:normAutofit fontScale="92500"/>
          </a:bodyPr>
          <a:lstStyle/>
          <a:p>
            <a:pPr>
              <a:lnSpc>
                <a:spcPts val="6300"/>
              </a:lnSpc>
            </a:pPr>
            <a:r>
              <a:rPr lang="ar-SA" dirty="0">
                <a:effectLst/>
              </a:rPr>
              <a:t>ای روزگار! فلک کج‌مدار، دنیای فانی، دنیا به محمد و علی هم وفا نکرد، مردم ‌وفا ندارند. قدر ناشناسند، مردم خودخواهند، مردم بی‌چشم و رو هستند، هر کی به فکر خویشه، اگر انگشتت را با عسل توی دهان مردم بگذاری، انگشتت را گاز می‌گیرند، روزگاری شده که مردم نمک می‌خورن، نمکدون می‌شکنن!، دیگه برادر با برادر، پسر با پدر نیست!</a:t>
            </a:r>
            <a:endParaRPr lang="fa-IR" dirty="0"/>
          </a:p>
        </p:txBody>
      </p:sp>
    </p:spTree>
    <p:extLst>
      <p:ext uri="{BB962C8B-B14F-4D97-AF65-F5344CB8AC3E}">
        <p14:creationId xmlns:p14="http://schemas.microsoft.com/office/powerpoint/2010/main" val="4169050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فهرست درس اول</a:t>
            </a:r>
            <a:endParaRPr lang="en-US" dirty="0"/>
          </a:p>
        </p:txBody>
      </p:sp>
      <p:sp>
        <p:nvSpPr>
          <p:cNvPr id="2" name="Content Placeholder 1"/>
          <p:cNvSpPr>
            <a:spLocks noGrp="1"/>
          </p:cNvSpPr>
          <p:nvPr>
            <p:ph idx="1"/>
          </p:nvPr>
        </p:nvSpPr>
        <p:spPr>
          <a:xfrm>
            <a:off x="182880" y="1118794"/>
            <a:ext cx="8148453" cy="5583219"/>
          </a:xfrm>
        </p:spPr>
        <p:txBody>
          <a:bodyPr>
            <a:normAutofit/>
          </a:bodyPr>
          <a:lstStyle/>
          <a:p>
            <a:pPr marL="0" indent="0">
              <a:lnSpc>
                <a:spcPts val="6300"/>
              </a:lnSpc>
              <a:buNone/>
            </a:pPr>
            <a:r>
              <a:rPr lang="fa-IR" b="1" dirty="0" smtClean="0"/>
              <a:t>هلاکت </a:t>
            </a:r>
            <a:r>
              <a:rPr lang="fa-IR" b="1" dirty="0"/>
              <a:t>به دست عزیزترین </a:t>
            </a:r>
            <a:r>
              <a:rPr lang="fa-IR" b="1" dirty="0" smtClean="0"/>
              <a:t>عزیزانمان</a:t>
            </a:r>
          </a:p>
          <a:p>
            <a:pPr marL="0" indent="0">
              <a:lnSpc>
                <a:spcPts val="5200"/>
              </a:lnSpc>
              <a:buNone/>
            </a:pPr>
            <a:r>
              <a:rPr lang="fa-IR" b="1" dirty="0" smtClean="0"/>
              <a:t>دو سر بن‌بست</a:t>
            </a:r>
            <a:endParaRPr lang="fa-IR" b="1" dirty="0"/>
          </a:p>
          <a:p>
            <a:pPr marL="0" indent="0">
              <a:lnSpc>
                <a:spcPts val="5200"/>
              </a:lnSpc>
              <a:buNone/>
            </a:pPr>
            <a:endParaRPr lang="fa-IR" b="1" dirty="0" smtClean="0"/>
          </a:p>
        </p:txBody>
      </p:sp>
      <p:pic>
        <p:nvPicPr>
          <p:cNvPr id="28" name="Picture 27">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1389927"/>
            <a:ext cx="516484" cy="516484"/>
          </a:xfrm>
          <a:prstGeom prst="rect">
            <a:avLst/>
          </a:prstGeom>
        </p:spPr>
      </p:pic>
      <p:pic>
        <p:nvPicPr>
          <p:cNvPr id="29" name="Picture 2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2315685"/>
            <a:ext cx="516484" cy="516484"/>
          </a:xfrm>
          <a:prstGeom prst="rect">
            <a:avLst/>
          </a:prstGeom>
        </p:spPr>
      </p:pic>
      <p:pic>
        <p:nvPicPr>
          <p:cNvPr id="30" name="Picture 29">
            <a:hlinkClick r:id="" action="ppaction://noaction"/>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3207259"/>
            <a:ext cx="516484" cy="516484"/>
          </a:xfrm>
          <a:prstGeom prst="rect">
            <a:avLst/>
          </a:prstGeom>
        </p:spPr>
      </p:pic>
      <p:pic>
        <p:nvPicPr>
          <p:cNvPr id="31" name="Picture 30">
            <a:hlinkClick r:id="rId4"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4192839"/>
            <a:ext cx="516484" cy="516484"/>
          </a:xfrm>
          <a:prstGeom prst="rect">
            <a:avLst/>
          </a:prstGeom>
        </p:spPr>
      </p:pic>
      <p:pic>
        <p:nvPicPr>
          <p:cNvPr id="32" name="Picture 31">
            <a:hlinkClick r:id="rId5"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6010169"/>
            <a:ext cx="516484" cy="516484"/>
          </a:xfrm>
          <a:prstGeom prst="rect">
            <a:avLst/>
          </a:prstGeom>
        </p:spPr>
      </p:pic>
      <p:pic>
        <p:nvPicPr>
          <p:cNvPr id="33" name="Picture 32">
            <a:hlinkClick r:id="rId6"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1333" y="5084413"/>
            <a:ext cx="516484" cy="516484"/>
          </a:xfrm>
          <a:prstGeom prst="rect">
            <a:avLst/>
          </a:prstGeom>
        </p:spPr>
      </p:pic>
    </p:spTree>
    <p:extLst>
      <p:ext uri="{BB962C8B-B14F-4D97-AF65-F5344CB8AC3E}">
        <p14:creationId xmlns:p14="http://schemas.microsoft.com/office/powerpoint/2010/main" val="2691734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شبه علامت </a:t>
            </a:r>
            <a:r>
              <a:rPr lang="fa-IR" dirty="0"/>
              <a:t>کلامی</a:t>
            </a:r>
          </a:p>
        </p:txBody>
      </p:sp>
      <p:sp>
        <p:nvSpPr>
          <p:cNvPr id="3" name="Content Placeholder 2"/>
          <p:cNvSpPr>
            <a:spLocks noGrp="1"/>
          </p:cNvSpPr>
          <p:nvPr>
            <p:ph idx="1"/>
          </p:nvPr>
        </p:nvSpPr>
        <p:spPr/>
        <p:txBody>
          <a:bodyPr>
            <a:normAutofit fontScale="92500"/>
          </a:bodyPr>
          <a:lstStyle/>
          <a:p>
            <a:pPr>
              <a:lnSpc>
                <a:spcPts val="7100"/>
              </a:lnSpc>
            </a:pPr>
            <a:r>
              <a:rPr lang="ar-SA" sz="4000" dirty="0">
                <a:effectLst/>
              </a:rPr>
              <a:t>تا ابله در جهان است مفلس در نمی‌ماند، دندان‌های من بدبخت رو شمرده، می‌دونه از من ابله‌تر دیگه کسی نیست که صاف اومده سراغ من و گرنه چند نفر دیگر هم سر راهش و از من نزدیک‌تر هم داشت، چرا به آنها رو نزد و یک راست آمد سراغ من؟ برای اینکه از من بدبخت‌تر پیدا نکرده.</a:t>
            </a:r>
            <a:endParaRPr lang="fa-IR" sz="4000" dirty="0"/>
          </a:p>
        </p:txBody>
      </p:sp>
    </p:spTree>
    <p:extLst>
      <p:ext uri="{BB962C8B-B14F-4D97-AF65-F5344CB8AC3E}">
        <p14:creationId xmlns:p14="http://schemas.microsoft.com/office/powerpoint/2010/main" val="120319160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ar-SA" sz="2800" dirty="0" smtClean="0"/>
              <a:t>ادبیات تأییدطلبانه را در امواج بیکران تصنیف‌های امروزی</a:t>
            </a:r>
            <a:endParaRPr lang="en-US" sz="2800" dirty="0"/>
          </a:p>
        </p:txBody>
      </p:sp>
      <p:sp>
        <p:nvSpPr>
          <p:cNvPr id="5" name="Content Placeholder 4"/>
          <p:cNvSpPr>
            <a:spLocks noGrp="1"/>
          </p:cNvSpPr>
          <p:nvPr>
            <p:ph idx="1"/>
          </p:nvPr>
        </p:nvSpPr>
        <p:spPr>
          <a:xfrm>
            <a:off x="182880" y="1061436"/>
            <a:ext cx="5440680" cy="5640577"/>
          </a:xfrm>
        </p:spPr>
        <p:txBody>
          <a:bodyPr>
            <a:normAutofit/>
          </a:bodyPr>
          <a:lstStyle/>
          <a:p>
            <a:pPr lvl="0">
              <a:lnSpc>
                <a:spcPct val="150000"/>
              </a:lnSpc>
            </a:pPr>
            <a:r>
              <a:rPr lang="ar-SA" dirty="0" smtClean="0"/>
              <a:t>بی تو هیچم! بی تو می‌میرم!</a:t>
            </a:r>
            <a:endParaRPr lang="en-US" dirty="0" smtClean="0"/>
          </a:p>
          <a:p>
            <a:pPr lvl="0">
              <a:lnSpc>
                <a:spcPct val="150000"/>
              </a:lnSpc>
            </a:pPr>
            <a:r>
              <a:rPr lang="ar-SA" dirty="0" smtClean="0"/>
              <a:t>اگه نگام نکنی، میمیرم!</a:t>
            </a:r>
            <a:endParaRPr lang="en-US" dirty="0" smtClean="0"/>
          </a:p>
          <a:p>
            <a:pPr lvl="0">
              <a:lnSpc>
                <a:spcPct val="150000"/>
              </a:lnSpc>
            </a:pPr>
            <a:r>
              <a:rPr lang="ar-SA" dirty="0" smtClean="0"/>
              <a:t>تو همه وجود منی، تو تار و پود منی </a:t>
            </a:r>
            <a:endParaRPr lang="en-US" dirty="0" smtClean="0"/>
          </a:p>
          <a:p>
            <a:pPr lvl="0">
              <a:lnSpc>
                <a:spcPct val="150000"/>
              </a:lnSpc>
            </a:pPr>
            <a:r>
              <a:rPr lang="ar-SA" dirty="0" smtClean="0"/>
              <a:t>تا زمانی كه من رو بخواد...</a:t>
            </a:r>
            <a:endParaRPr lang="en-US" dirty="0" smtClean="0"/>
          </a:p>
          <a:p>
            <a:pPr lvl="0">
              <a:lnSpc>
                <a:spcPct val="150000"/>
              </a:lnSpc>
            </a:pPr>
            <a:r>
              <a:rPr lang="ar-SA" dirty="0" smtClean="0"/>
              <a:t>اگر از كنارم بری...</a:t>
            </a:r>
            <a:endParaRPr lang="en-US" dirty="0" smtClean="0"/>
          </a:p>
          <a:p>
            <a:pPr lvl="0">
              <a:lnSpc>
                <a:spcPct val="150000"/>
              </a:lnSpc>
            </a:pPr>
            <a:r>
              <a:rPr lang="ar-SA" dirty="0" smtClean="0"/>
              <a:t>تویی تنها آفتاب زندگیم...</a:t>
            </a:r>
            <a:endParaRPr lang="en-US" dirty="0" smtClean="0"/>
          </a:p>
          <a:p>
            <a:pPr>
              <a:lnSpc>
                <a:spcPct val="150000"/>
              </a:lnSpc>
            </a:pP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2545" y="1552089"/>
            <a:ext cx="3280821" cy="4634811"/>
          </a:xfrm>
          <a:prstGeom prst="rect">
            <a:avLst/>
          </a:prstGeom>
        </p:spPr>
      </p:pic>
    </p:spTree>
    <p:extLst>
      <p:ext uri="{BB962C8B-B14F-4D97-AF65-F5344CB8AC3E}">
        <p14:creationId xmlns:p14="http://schemas.microsoft.com/office/powerpoint/2010/main" val="3571288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ar-SA" sz="2800" dirty="0" smtClean="0"/>
              <a:t>ادبیات تأییدطلبانه را در امواج بیکران تصنیف‌های امروزی</a:t>
            </a:r>
            <a:endParaRPr lang="en-US" sz="2800" dirty="0"/>
          </a:p>
        </p:txBody>
      </p:sp>
      <p:pic>
        <p:nvPicPr>
          <p:cNvPr id="5" name="Picture 4" descr="C:\Users\parisa\Desktop\photo_2017-09-11_19-24-23.jpg"/>
          <p:cNvPicPr/>
          <p:nvPr/>
        </p:nvPicPr>
        <p:blipFill>
          <a:blip r:embed="rId2">
            <a:extLst>
              <a:ext uri="{28A0092B-C50C-407E-A947-70E740481C1C}">
                <a14:useLocalDpi xmlns:a14="http://schemas.microsoft.com/office/drawing/2010/main" val="0"/>
              </a:ext>
            </a:extLst>
          </a:blip>
          <a:srcRect/>
          <a:stretch>
            <a:fillRect/>
          </a:stretch>
        </p:blipFill>
        <p:spPr bwMode="auto">
          <a:xfrm>
            <a:off x="2379690" y="1589102"/>
            <a:ext cx="4384620" cy="4546637"/>
          </a:xfrm>
          <a:prstGeom prst="rect">
            <a:avLst/>
          </a:prstGeom>
          <a:noFill/>
          <a:ln>
            <a:noFill/>
          </a:ln>
        </p:spPr>
      </p:pic>
    </p:spTree>
    <p:extLst>
      <p:ext uri="{BB962C8B-B14F-4D97-AF65-F5344CB8AC3E}">
        <p14:creationId xmlns:p14="http://schemas.microsoft.com/office/powerpoint/2010/main" val="1178214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ar-SA" sz="2800" dirty="0" smtClean="0"/>
              <a:t>ادبیات تأییدطلبانه را در امواج بیکران تصنیف‌های امروزی</a:t>
            </a:r>
            <a:endParaRPr lang="en-US" sz="2800" dirty="0"/>
          </a:p>
        </p:txBody>
      </p:sp>
      <p:pic>
        <p:nvPicPr>
          <p:cNvPr id="7" name="Picture 6" descr="C:\Users\parisa\Desktop\photo_2017-09-11_19-24-41.jpg"/>
          <p:cNvPicPr/>
          <p:nvPr/>
        </p:nvPicPr>
        <p:blipFill rotWithShape="1">
          <a:blip r:embed="rId2">
            <a:extLst>
              <a:ext uri="{28A0092B-C50C-407E-A947-70E740481C1C}">
                <a14:useLocalDpi xmlns:a14="http://schemas.microsoft.com/office/drawing/2010/main" val="0"/>
              </a:ext>
            </a:extLst>
          </a:blip>
          <a:srcRect r="4933" b="6944"/>
          <a:stretch/>
        </p:blipFill>
        <p:spPr bwMode="auto">
          <a:xfrm>
            <a:off x="1894121" y="1305211"/>
            <a:ext cx="5355757" cy="5086711"/>
          </a:xfrm>
          <a:prstGeom prst="rect">
            <a:avLst/>
          </a:prstGeom>
          <a:noFill/>
          <a:ln>
            <a:noFill/>
          </a:ln>
        </p:spPr>
      </p:pic>
    </p:spTree>
    <p:extLst>
      <p:ext uri="{BB962C8B-B14F-4D97-AF65-F5344CB8AC3E}">
        <p14:creationId xmlns:p14="http://schemas.microsoft.com/office/powerpoint/2010/main" val="39609110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ar-SA" sz="2800" dirty="0" smtClean="0"/>
              <a:t>ادبیات تأییدطلبانه را در امواج بیکران تصنیف‌های امروزی</a:t>
            </a:r>
            <a:endParaRPr lang="en-US" sz="2800" dirty="0"/>
          </a:p>
        </p:txBody>
      </p:sp>
      <p:pic>
        <p:nvPicPr>
          <p:cNvPr id="5" name="Picture 4" descr="C:\Users\parisa\Desktop\photo_2017-09-11_19-24-51.jpg"/>
          <p:cNvPicPr/>
          <p:nvPr/>
        </p:nvPicPr>
        <p:blipFill>
          <a:blip r:embed="rId2">
            <a:extLst>
              <a:ext uri="{28A0092B-C50C-407E-A947-70E740481C1C}">
                <a14:useLocalDpi xmlns:a14="http://schemas.microsoft.com/office/drawing/2010/main" val="0"/>
              </a:ext>
            </a:extLst>
          </a:blip>
          <a:srcRect/>
          <a:stretch>
            <a:fillRect/>
          </a:stretch>
        </p:blipFill>
        <p:spPr bwMode="auto">
          <a:xfrm>
            <a:off x="1322073" y="1474705"/>
            <a:ext cx="6499854" cy="4739664"/>
          </a:xfrm>
          <a:prstGeom prst="rect">
            <a:avLst/>
          </a:prstGeom>
          <a:noFill/>
          <a:ln>
            <a:noFill/>
          </a:ln>
        </p:spPr>
      </p:pic>
    </p:spTree>
    <p:extLst>
      <p:ext uri="{BB962C8B-B14F-4D97-AF65-F5344CB8AC3E}">
        <p14:creationId xmlns:p14="http://schemas.microsoft.com/office/powerpoint/2010/main" val="10589610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ar-SA" dirty="0"/>
              <a:t>ادبیات تأییدطلبانه را در امواج بیکران </a:t>
            </a:r>
            <a:r>
              <a:rPr lang="fa-IR" dirty="0" smtClean="0"/>
              <a:t>تبلیغات</a:t>
            </a:r>
            <a:r>
              <a:rPr lang="ar-SA" dirty="0" smtClean="0"/>
              <a:t> </a:t>
            </a:r>
            <a:r>
              <a:rPr lang="ar-SA" dirty="0"/>
              <a:t>امروزی</a:t>
            </a:r>
            <a:endParaRPr lang="en-US" dirty="0"/>
          </a:p>
        </p:txBody>
      </p:sp>
      <p:sp>
        <p:nvSpPr>
          <p:cNvPr id="5" name="Content Placeholder 4"/>
          <p:cNvSpPr>
            <a:spLocks noGrp="1"/>
          </p:cNvSpPr>
          <p:nvPr>
            <p:ph idx="1"/>
          </p:nvPr>
        </p:nvSpPr>
        <p:spPr/>
        <p:txBody>
          <a:bodyPr>
            <a:normAutofit/>
          </a:bodyPr>
          <a:lstStyle/>
          <a:p>
            <a:pPr lvl="0"/>
            <a:r>
              <a:rPr lang="ar-SA" sz="4400" dirty="0" smtClean="0"/>
              <a:t>اگر بخواهید همه دوستتان داشته باشند، باید خمیر دندان... را استفاده کنید.</a:t>
            </a:r>
            <a:endParaRPr lang="fa-IR" sz="4400" dirty="0" smtClean="0"/>
          </a:p>
          <a:p>
            <a:pPr marL="4667250" lvl="0"/>
            <a:r>
              <a:rPr lang="ar-SA" sz="4400" dirty="0" smtClean="0"/>
              <a:t>اعتم</a:t>
            </a:r>
            <a:r>
              <a:rPr lang="fa-IR" sz="4400" dirty="0" smtClean="0"/>
              <a:t>ـ</a:t>
            </a:r>
            <a:r>
              <a:rPr lang="ar-SA" sz="4400" dirty="0" smtClean="0"/>
              <a:t>اد به نفس و زیبایی با خمیر دندان....</a:t>
            </a:r>
            <a:endParaRPr lang="en-US" sz="44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7970" y="3429000"/>
            <a:ext cx="3251052" cy="2931366"/>
          </a:xfrm>
          <a:prstGeom prst="rect">
            <a:avLst/>
          </a:prstGeom>
        </p:spPr>
      </p:pic>
    </p:spTree>
    <p:extLst>
      <p:ext uri="{BB962C8B-B14F-4D97-AF65-F5344CB8AC3E}">
        <p14:creationId xmlns:p14="http://schemas.microsoft.com/office/powerpoint/2010/main" val="40969205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ar-SA" dirty="0"/>
              <a:t>ادبیات تأییدطلبانه را در امواج بیکران </a:t>
            </a:r>
            <a:r>
              <a:rPr lang="fa-IR" dirty="0"/>
              <a:t>تبلیغات</a:t>
            </a:r>
            <a:r>
              <a:rPr lang="ar-SA" dirty="0"/>
              <a:t> امروزی</a:t>
            </a:r>
            <a:endParaRPr lang="en-US" dirty="0"/>
          </a:p>
        </p:txBody>
      </p:sp>
      <p:sp>
        <p:nvSpPr>
          <p:cNvPr id="5" name="Content Placeholder 4"/>
          <p:cNvSpPr>
            <a:spLocks noGrp="1"/>
          </p:cNvSpPr>
          <p:nvPr>
            <p:ph idx="1"/>
          </p:nvPr>
        </p:nvSpPr>
        <p:spPr>
          <a:xfrm>
            <a:off x="4572000" y="1061436"/>
            <a:ext cx="4378362" cy="5640577"/>
          </a:xfrm>
        </p:spPr>
        <p:txBody>
          <a:bodyPr>
            <a:normAutofit/>
          </a:bodyPr>
          <a:lstStyle/>
          <a:p>
            <a:pPr lvl="0"/>
            <a:r>
              <a:rPr lang="ar-SA" sz="4000" dirty="0" smtClean="0"/>
              <a:t>دوستان خود را از دست می‌دهید!؟ دیگر مورد توجه نیستید!؟ نگران نباشید! پوشاک.... حلال مشکلات شماست!....</a:t>
            </a:r>
            <a:endParaRPr lang="en-US" sz="4000" dirty="0" smtClean="0"/>
          </a:p>
          <a:p>
            <a:endParaRPr lang="en-US" sz="40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802" y="1900052"/>
            <a:ext cx="3860470" cy="3860470"/>
          </a:xfrm>
          <a:prstGeom prst="rect">
            <a:avLst/>
          </a:prstGeom>
        </p:spPr>
      </p:pic>
    </p:spTree>
    <p:extLst>
      <p:ext uri="{BB962C8B-B14F-4D97-AF65-F5344CB8AC3E}">
        <p14:creationId xmlns:p14="http://schemas.microsoft.com/office/powerpoint/2010/main" val="1863709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fa-IR" dirty="0" smtClean="0"/>
              <a:t>بیماری در یک کلام</a:t>
            </a:r>
            <a:endParaRPr lang="fa-IR" dirty="0"/>
          </a:p>
        </p:txBody>
      </p:sp>
      <p:sp>
        <p:nvSpPr>
          <p:cNvPr id="8" name="Content Placeholder 7"/>
          <p:cNvSpPr>
            <a:spLocks noGrp="1"/>
          </p:cNvSpPr>
          <p:nvPr>
            <p:ph idx="1"/>
          </p:nvPr>
        </p:nvSpPr>
        <p:spPr/>
        <p:txBody>
          <a:bodyPr/>
          <a:lstStyle/>
          <a:p>
            <a:pPr algn="ctr"/>
            <a:r>
              <a:rPr lang="fa-IR" dirty="0" smtClean="0"/>
              <a:t>جون مادرتون، به من بدبخت بیچاره کمک کنین... </a:t>
            </a:r>
            <a:endParaRPr lang="fa-IR" dirty="0"/>
          </a:p>
          <a:p>
            <a:pPr algn="ctr"/>
            <a:r>
              <a:rPr lang="fa-IR" dirty="0" smtClean="0"/>
              <a:t>من نیازمند تأیید و توجّه شما هستم.</a:t>
            </a:r>
            <a:endParaRPr lang="fa-IR"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7990" y="3429000"/>
            <a:ext cx="3088020" cy="30070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679658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nSpc>
                <a:spcPct val="150000"/>
              </a:lnSpc>
            </a:pPr>
            <a:r>
              <a:rPr lang="fa-IR" sz="5400" dirty="0" smtClean="0"/>
              <a:t>هلاکت به دست عزیزترین عزیزانمان</a:t>
            </a:r>
            <a:endParaRPr lang="en-US" sz="5400"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9274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هلاکت</a:t>
            </a:r>
            <a:endParaRPr lang="en-US" dirty="0"/>
          </a:p>
        </p:txBody>
      </p:sp>
      <p:sp>
        <p:nvSpPr>
          <p:cNvPr id="2" name="Content Placeholder 1"/>
          <p:cNvSpPr>
            <a:spLocks noGrp="1"/>
          </p:cNvSpPr>
          <p:nvPr>
            <p:ph idx="1"/>
          </p:nvPr>
        </p:nvSpPr>
        <p:spPr/>
        <p:txBody>
          <a:bodyPr>
            <a:normAutofit fontScale="92500"/>
          </a:bodyPr>
          <a:lstStyle/>
          <a:p>
            <a:r>
              <a:rPr lang="ar-SA" sz="3200" dirty="0" smtClean="0"/>
              <a:t>پیامبر اکرم</a:t>
            </a:r>
            <a:r>
              <a:rPr lang="fa-IR" sz="3200" dirty="0" smtClean="0"/>
              <a:t> صلی الله علیه و آله</a:t>
            </a:r>
            <a:r>
              <a:rPr lang="ar-SA" sz="3200" dirty="0" smtClean="0"/>
              <a:t> فرمود</a:t>
            </a:r>
            <a:r>
              <a:rPr lang="fa-IR" sz="3200" dirty="0" smtClean="0"/>
              <a:t>ند</a:t>
            </a:r>
            <a:r>
              <a:rPr lang="ar-SA" sz="3200" dirty="0" smtClean="0"/>
              <a:t>:</a:t>
            </a:r>
            <a:endParaRPr lang="fa-IR" sz="3200" dirty="0" smtClean="0"/>
          </a:p>
          <a:p>
            <a:pPr lvl="2"/>
            <a:r>
              <a:rPr lang="fa-IR" sz="3600" dirty="0" smtClean="0"/>
              <a:t>لَيَأْتِيَنَّ عَلَى النَّاسِ زَمَانٌ لَا يَسْلَمُ لِذِي دِينٍ دِينُهُ إِلَّا مَنْ يَفِرُّ مِنْ شَاهِقٍ إِلَى شَاهِقٍ وَ مِنْ جُحْرٍ إِلَى جُحْرٍ كَالثَّعْلَبِ بِأَشْبَالِه‏</a:t>
            </a:r>
            <a:endParaRPr lang="en-US" sz="3600" dirty="0" smtClean="0"/>
          </a:p>
          <a:p>
            <a:pPr lvl="4"/>
            <a:r>
              <a:rPr lang="ar-SA" sz="2800" dirty="0"/>
              <a:t>بر مردم روزگاری خواهد آمد که دین هیچ دین‌داری سالم باقی نمی‌ماند، مگر آن کس که مانند روباه از سر کوهی به سر کوهی و از سوراخی به سوراخی فرزندانش را فراری دهد.</a:t>
            </a:r>
            <a:endParaRPr lang="en-US" sz="2800" dirty="0"/>
          </a:p>
        </p:txBody>
      </p:sp>
    </p:spTree>
    <p:extLst>
      <p:ext uri="{BB962C8B-B14F-4D97-AF65-F5344CB8AC3E}">
        <p14:creationId xmlns:p14="http://schemas.microsoft.com/office/powerpoint/2010/main" val="389530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pPr>
              <a:lnSpc>
                <a:spcPct val="150000"/>
              </a:lnSpc>
            </a:pPr>
            <a:r>
              <a:rPr lang="fa-IR" sz="5400" dirty="0" smtClean="0"/>
              <a:t>ضلع اوّل: </a:t>
            </a:r>
            <a:br>
              <a:rPr lang="fa-IR" sz="5400" dirty="0" smtClean="0"/>
            </a:br>
            <a:r>
              <a:rPr lang="fa-IR" sz="5400" dirty="0" smtClean="0"/>
              <a:t>ترس ترسناک از آنها</a:t>
            </a:r>
            <a:endParaRPr lang="en-US" sz="5400"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257602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هلاکت</a:t>
            </a:r>
            <a:endParaRPr lang="en-US" dirty="0"/>
          </a:p>
        </p:txBody>
      </p:sp>
      <p:sp>
        <p:nvSpPr>
          <p:cNvPr id="2" name="Content Placeholder 1"/>
          <p:cNvSpPr>
            <a:spLocks noGrp="1"/>
          </p:cNvSpPr>
          <p:nvPr>
            <p:ph idx="1"/>
          </p:nvPr>
        </p:nvSpPr>
        <p:spPr/>
        <p:txBody>
          <a:bodyPr>
            <a:normAutofit fontScale="92500" lnSpcReduction="10000"/>
          </a:bodyPr>
          <a:lstStyle/>
          <a:p>
            <a:pPr lvl="2"/>
            <a:r>
              <a:rPr lang="fa-IR" dirty="0" smtClean="0"/>
              <a:t>قَالُوا وَ مَتَى ذَلِكَ الزَّمَانُ؟</a:t>
            </a:r>
            <a:endParaRPr lang="en-US" dirty="0" smtClean="0"/>
          </a:p>
          <a:p>
            <a:pPr lvl="4"/>
            <a:r>
              <a:rPr lang="ar-SA" dirty="0"/>
              <a:t>اصحاب عرض کردند: (ای </a:t>
            </a:r>
            <a:r>
              <a:rPr lang="ar-SA" dirty="0" smtClean="0"/>
              <a:t>پیامبر،) </a:t>
            </a:r>
            <a:r>
              <a:rPr lang="ar-SA" dirty="0"/>
              <a:t>کی چنین زمانی، فرا خواهد رسید</a:t>
            </a:r>
            <a:r>
              <a:rPr lang="ar-SA" dirty="0" smtClean="0"/>
              <a:t>؟</a:t>
            </a:r>
            <a:endParaRPr lang="fa-IR" dirty="0" smtClean="0"/>
          </a:p>
          <a:p>
            <a:pPr lvl="4"/>
            <a:r>
              <a:rPr lang="fa-IR" sz="2800" b="1" dirty="0">
                <a:solidFill>
                  <a:srgbClr val="00B050"/>
                </a:solidFill>
                <a:cs typeface="KFGQPC Uthman Taha Naskh" panose="02000000000000000000" pitchFamily="2" charset="-78"/>
              </a:rPr>
              <a:t>قَالَ إِذَا لَمْ تُنَلِ الْمَعِيشَةُ إِلَّا بِمَعَاصِي اللَّهِ .... إِذَا كَانَ ذَلِكَ الزَّمَانُ، فَهَلَاكُ الرَّجُلِ عَلَى يَدَيْ أَبَوَيْهِ فَإِنْ لَمْ يَكُنْ لَهُ أَبَوَانِ فَعَلَى يَدَيْ زَوْجَتِهِ وَ وَلَدِهِ فَإِنْ لَمْ تَكُنْ لَهُ زَوْجَةٌ وَ لَا وَلَدٌ فَعَلَى يَدَيْ قَرَابَتِهِ وَ جِيرَانِهِ</a:t>
            </a:r>
            <a:endParaRPr lang="en-US" sz="2800" b="1" dirty="0">
              <a:solidFill>
                <a:srgbClr val="00B050"/>
              </a:solidFill>
              <a:cs typeface="KFGQPC Uthman Taha Naskh" panose="02000000000000000000" pitchFamily="2" charset="-78"/>
            </a:endParaRPr>
          </a:p>
          <a:p>
            <a:pPr lvl="4"/>
            <a:r>
              <a:rPr lang="ar-SA" dirty="0" smtClean="0"/>
              <a:t>فرمودند</a:t>
            </a:r>
            <a:r>
              <a:rPr lang="ar-SA" dirty="0"/>
              <a:t>: آن زمانی که (گویا اصلاً) زندگی، بدون گناه و معصیت الهی امکان‌پذیر نیست (و جز از راه حرام، نمی‌توان زندگی کرد!)... (آری)، وقتی چنین روزگاری فرا رسد، هلاکت فرد به دست پدر و مادر خویش است و اگر آنان نبودند، پس به دست همسـر و اولادش و اگر آنها هم (چنین) نبودند، پس به دست نزدیکان و همسایگان اوست.</a:t>
            </a:r>
            <a:endParaRPr lang="en-US" dirty="0"/>
          </a:p>
        </p:txBody>
      </p:sp>
    </p:spTree>
    <p:extLst>
      <p:ext uri="{BB962C8B-B14F-4D97-AF65-F5344CB8AC3E}">
        <p14:creationId xmlns:p14="http://schemas.microsoft.com/office/powerpoint/2010/main" val="1835301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هلاکت به بهانه فلاکت</a:t>
            </a:r>
            <a:endParaRPr lang="en-US" dirty="0"/>
          </a:p>
        </p:txBody>
      </p:sp>
      <p:sp>
        <p:nvSpPr>
          <p:cNvPr id="2" name="Content Placeholder 1"/>
          <p:cNvSpPr>
            <a:spLocks noGrp="1"/>
          </p:cNvSpPr>
          <p:nvPr>
            <p:ph idx="1"/>
          </p:nvPr>
        </p:nvSpPr>
        <p:spPr/>
        <p:txBody>
          <a:bodyPr>
            <a:normAutofit fontScale="92500" lnSpcReduction="20000"/>
          </a:bodyPr>
          <a:lstStyle/>
          <a:p>
            <a:pPr lvl="2"/>
            <a:r>
              <a:rPr lang="fa-IR" sz="3200" dirty="0" smtClean="0"/>
              <a:t>قَالُوا وَ كَيْفَ ذَلِكَ يَا رَسُولَ اللَّه؟</a:t>
            </a:r>
            <a:endParaRPr lang="en-US" sz="3200" dirty="0" smtClean="0"/>
          </a:p>
          <a:p>
            <a:pPr lvl="4"/>
            <a:r>
              <a:rPr lang="ar-SA" sz="2400" dirty="0"/>
              <a:t>اصحاب عرض کردند: ای رسول خدا6چگونه چنین چیزی ممکن است!؟ (پدر و مادر و همسر و فرزندان و نزدیکان و همسایگان، چگونه باعث هلاکت آدمی می‌شوند</a:t>
            </a:r>
            <a:r>
              <a:rPr lang="ar-SA" sz="2400" dirty="0" smtClean="0"/>
              <a:t>!؟)</a:t>
            </a:r>
            <a:endParaRPr lang="fa-IR" sz="2400" dirty="0" smtClean="0"/>
          </a:p>
          <a:p>
            <a:pPr lvl="4"/>
            <a:r>
              <a:rPr lang="fa-IR" sz="3200" b="1" dirty="0">
                <a:solidFill>
                  <a:srgbClr val="00B050"/>
                </a:solidFill>
                <a:cs typeface="KFGQPC Uthman Taha Naskh" panose="02000000000000000000" pitchFamily="2" charset="-78"/>
              </a:rPr>
              <a:t>قَالَ يُعَيِّرُونَهُ بِضِيقِ‏ الْمَعِيشَةِ وَ يُكَلِّفُونَهُ مَا لَا يُطِيقُ حَتَّى يُورِدُوهُ مَوَارِدَ الْهَلَكَة</a:t>
            </a:r>
            <a:endParaRPr lang="en-US" sz="3200" b="1" dirty="0">
              <a:solidFill>
                <a:srgbClr val="00B050"/>
              </a:solidFill>
              <a:cs typeface="KFGQPC Uthman Taha Naskh" panose="02000000000000000000" pitchFamily="2" charset="-78"/>
            </a:endParaRPr>
          </a:p>
          <a:p>
            <a:pPr lvl="3"/>
            <a:r>
              <a:rPr lang="fa-IR" sz="2400" dirty="0" smtClean="0"/>
              <a:t>مستدرك الوسائل و مستنبط المسائل، ج‏11، ص: 388</a:t>
            </a:r>
            <a:endParaRPr lang="en-US" sz="2400" dirty="0" smtClean="0"/>
          </a:p>
          <a:p>
            <a:pPr lvl="4"/>
            <a:r>
              <a:rPr lang="ar-SA" sz="2400" dirty="0"/>
              <a:t>فرمودند: (این نزدیکان) ناداری و عدم زندگی وسیع وی را مورد شماتت و سرزنش قرار می‌دهند و با این سرزنش و (فشار روحی و چه بسا ناخواسته) او را وادار به اموری می‌کنند که از پس آن بر نمی‌آید، تا آن که نهایتاً، وی را به وادی </a:t>
            </a:r>
            <a:r>
              <a:rPr lang="ar-SA" sz="2400" dirty="0">
                <a:ln w="12700">
                  <a:solidFill>
                    <a:srgbClr val="FF0000"/>
                  </a:solidFill>
                  <a:prstDash val="solid"/>
                </a:ln>
                <a:solidFill>
                  <a:srgbClr val="FF0000"/>
                </a:solidFill>
              </a:rPr>
              <a:t>هلاکت</a:t>
            </a:r>
            <a:r>
              <a:rPr lang="ar-SA" sz="2400" dirty="0"/>
              <a:t> و </a:t>
            </a:r>
            <a:r>
              <a:rPr lang="ar-SA" sz="2400" dirty="0">
                <a:ln w="12700">
                  <a:solidFill>
                    <a:srgbClr val="FF0000"/>
                  </a:solidFill>
                  <a:prstDash val="solid"/>
                </a:ln>
                <a:solidFill>
                  <a:srgbClr val="FF0000"/>
                </a:solidFill>
              </a:rPr>
              <a:t>نابودی</a:t>
            </a:r>
            <a:r>
              <a:rPr lang="ar-SA" sz="2400" dirty="0"/>
              <a:t> می‌اندازند.</a:t>
            </a:r>
            <a:endParaRPr lang="en-US" sz="2400" dirty="0"/>
          </a:p>
        </p:txBody>
      </p:sp>
    </p:spTree>
    <p:extLst>
      <p:ext uri="{BB962C8B-B14F-4D97-AF65-F5344CB8AC3E}">
        <p14:creationId xmlns:p14="http://schemas.microsoft.com/office/powerpoint/2010/main" val="450536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t>خلاصه</a:t>
            </a:r>
            <a:endParaRPr lang="fa-IR" dirty="0"/>
          </a:p>
        </p:txBody>
      </p:sp>
      <p:sp>
        <p:nvSpPr>
          <p:cNvPr id="5" name="Content Placeholder 4"/>
          <p:cNvSpPr>
            <a:spLocks noGrp="1"/>
          </p:cNvSpPr>
          <p:nvPr>
            <p:ph idx="1"/>
          </p:nvPr>
        </p:nvSpPr>
        <p:spPr>
          <a:xfrm>
            <a:off x="4145872" y="1118794"/>
            <a:ext cx="4804490" cy="5583219"/>
          </a:xfrm>
        </p:spPr>
        <p:txBody>
          <a:bodyPr>
            <a:normAutofit fontScale="77500" lnSpcReduction="20000"/>
          </a:bodyPr>
          <a:lstStyle/>
          <a:p>
            <a:pPr marL="0" indent="0" algn="ctr">
              <a:buNone/>
            </a:pPr>
            <a:r>
              <a:rPr lang="fa-IR" sz="11500" dirty="0" smtClean="0">
                <a:solidFill>
                  <a:srgbClr val="FF0000"/>
                </a:solidFill>
              </a:rPr>
              <a:t>هلاکت،</a:t>
            </a:r>
          </a:p>
          <a:p>
            <a:pPr marL="0" indent="0" algn="ctr">
              <a:buNone/>
            </a:pPr>
            <a:r>
              <a:rPr lang="fa-IR" sz="11500" dirty="0" smtClean="0"/>
              <a:t>از ترس فلاکت!</a:t>
            </a:r>
            <a:endParaRPr lang="fa-IR" sz="11500" dirty="0"/>
          </a:p>
        </p:txBody>
      </p:sp>
      <p:pic>
        <p:nvPicPr>
          <p:cNvPr id="6" name="Picture 5" descr="C:\Users\parisa\Desktop\photo_2017-09-11_19-31-32.jpg"/>
          <p:cNvPicPr/>
          <p:nvPr/>
        </p:nvPicPr>
        <p:blipFill>
          <a:blip r:embed="rId2">
            <a:extLst>
              <a:ext uri="{28A0092B-C50C-407E-A947-70E740481C1C}">
                <a14:useLocalDpi xmlns:a14="http://schemas.microsoft.com/office/drawing/2010/main" val="0"/>
              </a:ext>
            </a:extLst>
          </a:blip>
          <a:srcRect/>
          <a:stretch>
            <a:fillRect/>
          </a:stretch>
        </p:blipFill>
        <p:spPr bwMode="auto">
          <a:xfrm>
            <a:off x="312463" y="1731146"/>
            <a:ext cx="4153005" cy="4500978"/>
          </a:xfrm>
          <a:prstGeom prst="rect">
            <a:avLst/>
          </a:prstGeom>
          <a:noFill/>
          <a:ln>
            <a:noFill/>
          </a:ln>
        </p:spPr>
      </p:pic>
    </p:spTree>
    <p:extLst>
      <p:ext uri="{BB962C8B-B14F-4D97-AF65-F5344CB8AC3E}">
        <p14:creationId xmlns:p14="http://schemas.microsoft.com/office/powerpoint/2010/main" val="324414156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fa-IR" dirty="0" smtClean="0"/>
              <a:t>درس زندگی</a:t>
            </a:r>
            <a:endParaRPr lang="en-US"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4182913260"/>
      </p:ext>
    </p:extLst>
  </p:cSld>
  <p:clrMapOvr>
    <a:masterClrMapping/>
  </p:clrMapOvr>
  <p:transition>
    <p:pull di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t"/>
          <a:lstStyle/>
          <a:p>
            <a:r>
              <a:rPr lang="fa-IR" sz="4400" dirty="0" smtClean="0"/>
              <a:t>مراقب سرزنش نزدیکان خود باشید!</a:t>
            </a:r>
          </a:p>
          <a:p>
            <a:endParaRPr lang="fa-IR" sz="4400" dirty="0" smtClean="0"/>
          </a:p>
          <a:p>
            <a:r>
              <a:rPr lang="fa-IR" sz="4400" dirty="0" smtClean="0"/>
              <a:t>می‌تواند شما را </a:t>
            </a:r>
            <a:r>
              <a:rPr lang="fa-IR" sz="4400" dirty="0" smtClean="0">
                <a:solidFill>
                  <a:srgbClr val="FF0000"/>
                </a:solidFill>
              </a:rPr>
              <a:t>نابود</a:t>
            </a:r>
            <a:r>
              <a:rPr lang="fa-IR" sz="4400" dirty="0" smtClean="0"/>
              <a:t> کند!</a:t>
            </a:r>
            <a:endParaRPr lang="en-US" sz="44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215" y="3486914"/>
            <a:ext cx="8082519" cy="2902009"/>
          </a:xfrm>
          <a:prstGeom prst="rect">
            <a:avLst/>
          </a:prstGeom>
          <a:ln>
            <a:noFill/>
          </a:ln>
          <a:effectLst>
            <a:softEdge rad="112500"/>
          </a:effectLst>
        </p:spPr>
      </p:pic>
    </p:spTree>
    <p:extLst>
      <p:ext uri="{BB962C8B-B14F-4D97-AF65-F5344CB8AC3E}">
        <p14:creationId xmlns:p14="http://schemas.microsoft.com/office/powerpoint/2010/main" val="1509377689"/>
      </p:ext>
    </p:extLst>
  </p:cSld>
  <p:clrMapOvr>
    <a:masterClrMapping/>
  </p:clrMapOvr>
  <p:transition>
    <p:pull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فشار روانی ناشی از فشار اجتماعی</a:t>
            </a:r>
            <a:endParaRPr lang="fa-IR" dirty="0"/>
          </a:p>
        </p:txBody>
      </p:sp>
      <p:pic>
        <p:nvPicPr>
          <p:cNvPr id="5" name="Picture 4" descr="C:\Users\parisa\Desktop\photo_2017-09-11_18-11-21.jpg"/>
          <p:cNvPicPr/>
          <p:nvPr/>
        </p:nvPicPr>
        <p:blipFill rotWithShape="1">
          <a:blip r:embed="rId2">
            <a:extLst>
              <a:ext uri="{28A0092B-C50C-407E-A947-70E740481C1C}">
                <a14:useLocalDpi xmlns:a14="http://schemas.microsoft.com/office/drawing/2010/main" val="0"/>
              </a:ext>
            </a:extLst>
          </a:blip>
          <a:srcRect t="8466"/>
          <a:stretch/>
        </p:blipFill>
        <p:spPr bwMode="auto">
          <a:xfrm>
            <a:off x="367195" y="1216240"/>
            <a:ext cx="8297411" cy="5317725"/>
          </a:xfrm>
          <a:prstGeom prst="rect">
            <a:avLst/>
          </a:prstGeom>
          <a:noFill/>
          <a:ln>
            <a:noFill/>
          </a:ln>
        </p:spPr>
      </p:pic>
    </p:spTree>
    <p:extLst>
      <p:ext uri="{BB962C8B-B14F-4D97-AF65-F5344CB8AC3E}">
        <p14:creationId xmlns:p14="http://schemas.microsoft.com/office/powerpoint/2010/main" val="885473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fa-IR" smtClean="0"/>
              <a:t>دو سر بن بست</a:t>
            </a:r>
            <a:endParaRPr lang="en-US"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85671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smtClean="0"/>
              <a:t>ترس از خواری</a:t>
            </a:r>
            <a:endParaRPr lang="en-US" dirty="0"/>
          </a:p>
        </p:txBody>
      </p:sp>
      <p:sp>
        <p:nvSpPr>
          <p:cNvPr id="2" name="Content Placeholder 1"/>
          <p:cNvSpPr>
            <a:spLocks noGrp="1"/>
          </p:cNvSpPr>
          <p:nvPr>
            <p:ph idx="1"/>
          </p:nvPr>
        </p:nvSpPr>
        <p:spPr/>
        <p:txBody>
          <a:bodyPr>
            <a:normAutofit lnSpcReduction="10000"/>
          </a:bodyPr>
          <a:lstStyle/>
          <a:p>
            <a:pPr>
              <a:lnSpc>
                <a:spcPct val="150000"/>
              </a:lnSpc>
            </a:pPr>
            <a:r>
              <a:rPr lang="fa-IR" sz="3600" dirty="0" smtClean="0"/>
              <a:t>در کلامی منسوب به امیرالمؤمنین علیه‌ السلام چنین آمده است:</a:t>
            </a:r>
          </a:p>
          <a:p>
            <a:pPr lvl="2">
              <a:lnSpc>
                <a:spcPct val="150000"/>
              </a:lnSpc>
            </a:pPr>
            <a:r>
              <a:rPr lang="fa-IR" sz="4800" dirty="0" smtClean="0"/>
              <a:t>النّاسُ مِن خَوفِ الذُّلِّ في ذُلٍّ</a:t>
            </a:r>
          </a:p>
          <a:p>
            <a:pPr lvl="2" algn="l">
              <a:lnSpc>
                <a:spcPct val="150000"/>
              </a:lnSpc>
            </a:pPr>
            <a:r>
              <a:rPr lang="fa-IR" dirty="0" smtClean="0">
                <a:solidFill>
                  <a:schemeClr val="tx1"/>
                </a:solidFill>
                <a:effectLst/>
                <a:latin typeface="Adobe Arabic" panose="02040503050201020203" pitchFamily="18" charset="-78"/>
                <a:cs typeface="Adobe Arabic" panose="02040503050201020203" pitchFamily="18" charset="-78"/>
              </a:rPr>
              <a:t>شرح نهج البلاغه ابن ابی‌الحدید ج 20 ص 340 </a:t>
            </a:r>
            <a:endParaRPr lang="en-US" dirty="0" smtClean="0">
              <a:solidFill>
                <a:schemeClr val="tx1"/>
              </a:solidFill>
              <a:effectLst/>
              <a:latin typeface="Adobe Arabic" panose="02040503050201020203" pitchFamily="18" charset="-78"/>
              <a:cs typeface="Adobe Arabic" panose="02040503050201020203" pitchFamily="18" charset="-78"/>
            </a:endParaRPr>
          </a:p>
          <a:p>
            <a:pPr lvl="4">
              <a:lnSpc>
                <a:spcPct val="150000"/>
              </a:lnSpc>
            </a:pPr>
            <a:r>
              <a:rPr lang="ar-SA" sz="4400" dirty="0" smtClean="0"/>
              <a:t>مردم از ترس خواری و </a:t>
            </a:r>
            <a:r>
              <a:rPr lang="fa-IR" sz="4400" dirty="0" smtClean="0"/>
              <a:t>پستی </a:t>
            </a:r>
            <a:r>
              <a:rPr lang="ar-SA" sz="4400" dirty="0" smtClean="0"/>
              <a:t>در خواری و </a:t>
            </a:r>
            <a:r>
              <a:rPr lang="fa-IR" sz="4400" dirty="0" smtClean="0"/>
              <a:t>پست</a:t>
            </a:r>
            <a:r>
              <a:rPr lang="ar-SA" sz="4400" dirty="0" smtClean="0"/>
              <a:t>ی فرو افتاده‌اند.</a:t>
            </a:r>
            <a:endParaRPr lang="en-US" sz="4400" dirty="0" smtClean="0"/>
          </a:p>
          <a:p>
            <a:pPr>
              <a:lnSpc>
                <a:spcPct val="150000"/>
              </a:lnSpc>
            </a:pPr>
            <a:endParaRPr lang="en-US" sz="3600" dirty="0"/>
          </a:p>
        </p:txBody>
      </p:sp>
    </p:spTree>
    <p:extLst>
      <p:ext uri="{BB962C8B-B14F-4D97-AF65-F5344CB8AC3E}">
        <p14:creationId xmlns:p14="http://schemas.microsoft.com/office/powerpoint/2010/main" val="600731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fa-IR" dirty="0" smtClean="0"/>
              <a:t>درس زندگی</a:t>
            </a:r>
            <a:endParaRPr lang="en-US" dirty="0"/>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33190361"/>
      </p:ext>
    </p:extLst>
  </p:cSld>
  <p:clrMapOvr>
    <a:masterClrMapping/>
  </p:clrMapOvr>
  <p:transition>
    <p:pull dir="d"/>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fa-IR" dirty="0" smtClean="0"/>
          </a:p>
          <a:p>
            <a:r>
              <a:rPr lang="fa-IR" sz="4800" dirty="0" smtClean="0"/>
              <a:t>النّاسُ من </a:t>
            </a:r>
            <a:r>
              <a:rPr lang="fa-IR" sz="4800" dirty="0" smtClean="0">
                <a:solidFill>
                  <a:srgbClr val="FF0000"/>
                </a:solidFill>
              </a:rPr>
              <a:t>خَوفِ</a:t>
            </a:r>
            <a:r>
              <a:rPr lang="fa-IR" sz="4800" dirty="0" smtClean="0"/>
              <a:t> الذُّلِّ فی ذُلّ!</a:t>
            </a:r>
          </a:p>
          <a:p>
            <a:endParaRPr lang="fa-IR" dirty="0" smtClean="0"/>
          </a:p>
          <a:p>
            <a:pPr>
              <a:lnSpc>
                <a:spcPct val="200000"/>
              </a:lnSpc>
            </a:pPr>
            <a:r>
              <a:rPr lang="ar-SA" dirty="0" smtClean="0"/>
              <a:t>مردم از ترس خواری و پستی در خواری و پستی فرو افتاده‌اند.</a:t>
            </a:r>
            <a:endParaRPr lang="en-US" dirty="0" smtClean="0"/>
          </a:p>
          <a:p>
            <a:endParaRPr lang="en-US" dirty="0"/>
          </a:p>
        </p:txBody>
      </p:sp>
    </p:spTree>
    <p:extLst>
      <p:ext uri="{BB962C8B-B14F-4D97-AF65-F5344CB8AC3E}">
        <p14:creationId xmlns:p14="http://schemas.microsoft.com/office/powerpoint/2010/main" val="785043668"/>
      </p:ext>
    </p:extLst>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ترس ترسناک</a:t>
            </a:r>
            <a:endParaRPr lang="en-US" dirty="0"/>
          </a:p>
        </p:txBody>
      </p:sp>
      <p:sp>
        <p:nvSpPr>
          <p:cNvPr id="7" name="Content Placeholder 6"/>
          <p:cNvSpPr>
            <a:spLocks noGrp="1"/>
          </p:cNvSpPr>
          <p:nvPr>
            <p:ph idx="1"/>
          </p:nvPr>
        </p:nvSpPr>
        <p:spPr>
          <a:xfrm>
            <a:off x="4324022" y="1061436"/>
            <a:ext cx="4626340" cy="5640577"/>
          </a:xfrm>
        </p:spPr>
        <p:txBody>
          <a:bodyPr>
            <a:normAutofit/>
          </a:bodyPr>
          <a:lstStyle/>
          <a:p>
            <a:pPr marL="0" indent="0" algn="ctr">
              <a:lnSpc>
                <a:spcPct val="200000"/>
              </a:lnSpc>
              <a:buNone/>
            </a:pPr>
            <a:r>
              <a:rPr lang="fa-IR" sz="4400" b="1" dirty="0" smtClean="0"/>
              <a:t>کلیدی</a:t>
            </a:r>
          </a:p>
          <a:p>
            <a:pPr marL="0" indent="0" algn="ctr">
              <a:lnSpc>
                <a:spcPct val="200000"/>
              </a:lnSpc>
              <a:buNone/>
            </a:pPr>
            <a:r>
              <a:rPr lang="fa-IR" sz="4400" b="1" dirty="0" smtClean="0"/>
              <a:t>از </a:t>
            </a:r>
          </a:p>
          <a:p>
            <a:pPr marL="0" indent="0" algn="ctr">
              <a:lnSpc>
                <a:spcPct val="200000"/>
              </a:lnSpc>
              <a:buNone/>
            </a:pPr>
            <a:r>
              <a:rPr lang="fa-IR" sz="4400" b="1" dirty="0" smtClean="0"/>
              <a:t>کلیدهای خوشبختی</a:t>
            </a:r>
            <a:endParaRPr lang="en-US" sz="4400" b="1" dirty="0" smtClean="0"/>
          </a:p>
          <a:p>
            <a:pPr marL="0" indent="0" algn="ctr">
              <a:lnSpc>
                <a:spcPct val="200000"/>
              </a:lnSpc>
              <a:buNone/>
            </a:pPr>
            <a:endParaRPr lang="en-US" sz="4400" b="1" dirty="0"/>
          </a:p>
        </p:txBody>
      </p:sp>
      <p:pic>
        <p:nvPicPr>
          <p:cNvPr id="6"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rot="210753">
            <a:off x="664730" y="1242569"/>
            <a:ext cx="3501158" cy="526946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4288594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خالی">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چکیده‌ها و جمع‌بندی‌ها">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پیام‌های اصلی علم زندگ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3_Custom Design">
      <a:majorFont>
        <a:latin typeface="Arial"/>
        <a:ea typeface=""/>
        <a:cs typeface="B Titr"/>
      </a:majorFont>
      <a:minorFont>
        <a:latin typeface="Arial"/>
        <a:ea typeface=""/>
        <a:cs typeface="B Mitr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1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21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3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مطـالب عموم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ترس زشت">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ترس زیبا">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آیات، روایات و جملات حکیمانه و نوران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1184</TotalTime>
  <Words>3044</Words>
  <Application>Microsoft Office PowerPoint</Application>
  <PresentationFormat>On-screen Show (4:3)</PresentationFormat>
  <Paragraphs>217</Paragraphs>
  <Slides>89</Slides>
  <Notes>0</Notes>
  <HiddenSlides>0</HiddenSlides>
  <MMClips>0</MMClips>
  <ScaleCrop>false</ScaleCrop>
  <HeadingPairs>
    <vt:vector size="6" baseType="variant">
      <vt:variant>
        <vt:lpstr>Fonts Used</vt:lpstr>
      </vt:variant>
      <vt:variant>
        <vt:i4>12</vt:i4>
      </vt:variant>
      <vt:variant>
        <vt:lpstr>Theme</vt:lpstr>
      </vt:variant>
      <vt:variant>
        <vt:i4>7</vt:i4>
      </vt:variant>
      <vt:variant>
        <vt:lpstr>Slide Titles</vt:lpstr>
      </vt:variant>
      <vt:variant>
        <vt:i4>89</vt:i4>
      </vt:variant>
    </vt:vector>
  </HeadingPairs>
  <TitlesOfParts>
    <vt:vector size="108" baseType="lpstr">
      <vt:lpstr>Calibri Light</vt:lpstr>
      <vt:lpstr>Wingdings</vt:lpstr>
      <vt:lpstr>B Titr</vt:lpstr>
      <vt:lpstr>B Nazanin</vt:lpstr>
      <vt:lpstr>Adobe Arabic</vt:lpstr>
      <vt:lpstr>B Yagut</vt:lpstr>
      <vt:lpstr>Mj_Egypt</vt:lpstr>
      <vt:lpstr>Arial</vt:lpstr>
      <vt:lpstr>KFGQPC Uthman Taha Naskh</vt:lpstr>
      <vt:lpstr>Tahoma</vt:lpstr>
      <vt:lpstr>B Titr )</vt:lpstr>
      <vt:lpstr>Calibri</vt:lpstr>
      <vt:lpstr>خالی</vt:lpstr>
      <vt:lpstr>چکیده‌ها و جمع‌بندی‌ها</vt:lpstr>
      <vt:lpstr>پیام‌های اصلی علم زندگی</vt:lpstr>
      <vt:lpstr>مطـالب عمومی</vt:lpstr>
      <vt:lpstr>ترس زشت</vt:lpstr>
      <vt:lpstr>ترس زیبا</vt:lpstr>
      <vt:lpstr>آیات، روایات و جملات حکیمانه و نورانی</vt:lpstr>
      <vt:lpstr>PowerPoint Presentation</vt:lpstr>
      <vt:lpstr>PowerPoint Presentation</vt:lpstr>
      <vt:lpstr>PowerPoint Presentation</vt:lpstr>
      <vt:lpstr>PowerPoint Presentation</vt:lpstr>
      <vt:lpstr>فهرست درس اول</vt:lpstr>
      <vt:lpstr>فهرست درس اول</vt:lpstr>
      <vt:lpstr>فهرست درس اول</vt:lpstr>
      <vt:lpstr>ضلع اوّل:  ترس ترسناک از آنها</vt:lpstr>
      <vt:lpstr>ترس ترسناک</vt:lpstr>
      <vt:lpstr>ترس ترسناک</vt:lpstr>
      <vt:lpstr>علم زندگی</vt:lpstr>
      <vt:lpstr>PowerPoint Presentation</vt:lpstr>
      <vt:lpstr>بیماری سه شعبه</vt:lpstr>
      <vt:lpstr>ضلع دوّم: بیماری خطرناک تأییدطلبی</vt:lpstr>
      <vt:lpstr>«وین دایر» نویسنده کتاب «چگونه شخصیت‌ سالم‌تر بیابیم»</vt:lpstr>
      <vt:lpstr>بیماری خطرناک تأییدطلبی</vt:lpstr>
      <vt:lpstr>بیماری خطرناک تأییدطلبی</vt:lpstr>
      <vt:lpstr>بیماری خطرناک تأییدطلبی</vt:lpstr>
      <vt:lpstr>بیماری خطرناک تأییدطلبی</vt:lpstr>
      <vt:lpstr>بیماری خطرناک تأییدطلبی</vt:lpstr>
      <vt:lpstr>بیماری خطرناک تأییدطلبی</vt:lpstr>
      <vt:lpstr>بیماری خطرناک تأییدطلبی</vt:lpstr>
      <vt:lpstr>بیماری خطرناک تأییدطلبی</vt:lpstr>
      <vt:lpstr>علم زندگی</vt:lpstr>
      <vt:lpstr>PowerPoint Presentation</vt:lpstr>
      <vt:lpstr>بیماری سه شعبه</vt:lpstr>
      <vt:lpstr>ضلع سوّم: گدایی توجّه و ذلّت مهرطلبی</vt:lpstr>
      <vt:lpstr>درس زندگی 3</vt:lpstr>
      <vt:lpstr>PowerPoint Presentation</vt:lpstr>
      <vt:lpstr>بیماری سه شعبه</vt:lpstr>
      <vt:lpstr>بیماری سه شعبه</vt:lpstr>
      <vt:lpstr>بازدید از بیمارستان تخصصی بیماری سه شعبه</vt:lpstr>
      <vt:lpstr>بیمار شماره 1</vt:lpstr>
      <vt:lpstr>بیمار شماره 2</vt:lpstr>
      <vt:lpstr>بیمار شماره 3</vt:lpstr>
      <vt:lpstr>بیمار شماره 4</vt:lpstr>
      <vt:lpstr>بیمار شماره 5 </vt:lpstr>
      <vt:lpstr>بیمار شماره 6</vt:lpstr>
      <vt:lpstr>بیمار شماره 7</vt:lpstr>
      <vt:lpstr>بیمار شماره 8</vt:lpstr>
      <vt:lpstr>بیمار شماره 9</vt:lpstr>
      <vt:lpstr>بیمار شماره 10</vt:lpstr>
      <vt:lpstr>بیمار شماره 11</vt:lpstr>
      <vt:lpstr>بیمار شماره 12</vt:lpstr>
      <vt:lpstr>بیمار شماره 13</vt:lpstr>
      <vt:lpstr>بیمار شماره 14</vt:lpstr>
      <vt:lpstr>بیمار شماره 15</vt:lpstr>
      <vt:lpstr>بیمار شماره 16</vt:lpstr>
      <vt:lpstr>فهرستی از علائم بیماری تأییدطلبی از دید وین دایر</vt:lpstr>
      <vt:lpstr>بیمار شماره 17 - علائم بیماری از دید دایر</vt:lpstr>
      <vt:lpstr>بیمار شماره 18 - علائم بیماری از دید دایر</vt:lpstr>
      <vt:lpstr>بیمار شماره 19 - علائم بیماری از دید دایر</vt:lpstr>
      <vt:lpstr>بیمار شماره 20 - علائم بیماری از دید دایر</vt:lpstr>
      <vt:lpstr>بیمار شماره 21 - علائم بیماری از دید دایر</vt:lpstr>
      <vt:lpstr>بیمار شماره 22 - علائم بیماری از دید دایر</vt:lpstr>
      <vt:lpstr>بیمار شماره 23 - علائم بیماری از دید دایر</vt:lpstr>
      <vt:lpstr>بیمار شماره 24 - علائم بیماری از دید دایر</vt:lpstr>
      <vt:lpstr>بیمار شماره 25 - علائم بیماری از دید دایر</vt:lpstr>
      <vt:lpstr>بیمار شماره 26 - علائم بیماری از دید دایر</vt:lpstr>
      <vt:lpstr>بیمار شماره 27 - علائم بیماری از دید دایر</vt:lpstr>
      <vt:lpstr>بیمار شماره 29 - علائم بیماری از دید دایر</vt:lpstr>
      <vt:lpstr>بیمار شماره 29 - علائم بیماری از دید دایر</vt:lpstr>
      <vt:lpstr>بیمار شماره 30 - علائم بیماری از دید دایر</vt:lpstr>
      <vt:lpstr>بیمار شماره 31 - علائم بیماری از دید دایر</vt:lpstr>
      <vt:lpstr>بیمار شماره 32 - علائم بیماری از دید دایر</vt:lpstr>
      <vt:lpstr>بیمار شماره 33 - علائم بیماری از دید دایر</vt:lpstr>
      <vt:lpstr>علایم کلامی</vt:lpstr>
      <vt:lpstr>شبه علامت کلامی</vt:lpstr>
      <vt:lpstr>شبه علامت کلامی</vt:lpstr>
      <vt:lpstr>شبه علامت کلامی</vt:lpstr>
      <vt:lpstr>ادبیات تأییدطلبانه را در امواج بیکران تصنیف‌های امروزی</vt:lpstr>
      <vt:lpstr>ادبیات تأییدطلبانه را در امواج بیکران تصنیف‌های امروزی</vt:lpstr>
      <vt:lpstr>ادبیات تأییدطلبانه را در امواج بیکران تصنیف‌های امروزی</vt:lpstr>
      <vt:lpstr>ادبیات تأییدطلبانه را در امواج بیکران تصنیف‌های امروزی</vt:lpstr>
      <vt:lpstr>ادبیات تأییدطلبانه را در امواج بیکران تبلیغات امروزی</vt:lpstr>
      <vt:lpstr>ادبیات تأییدطلبانه را در امواج بیکران تبلیغات امروزی</vt:lpstr>
      <vt:lpstr>بیماری در یک کلام</vt:lpstr>
      <vt:lpstr>هلاکت به دست عزیزترین عزیزانمان</vt:lpstr>
      <vt:lpstr>هلاکت</vt:lpstr>
      <vt:lpstr>هلاکت</vt:lpstr>
      <vt:lpstr>هلاکت به بهانه فلاکت</vt:lpstr>
      <vt:lpstr>خلاصه</vt:lpstr>
      <vt:lpstr>درس زندگی</vt:lpstr>
      <vt:lpstr>PowerPoint Presentation</vt:lpstr>
      <vt:lpstr>فشار روانی ناشی از فشار اجتماعی</vt:lpstr>
      <vt:lpstr>دو سر بن بست</vt:lpstr>
      <vt:lpstr>ترس از خواری</vt:lpstr>
      <vt:lpstr>درس زندگی</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Seyyed Ali Firoozi</dc:creator>
  <cp:lastModifiedBy>Alireza Moazzen</cp:lastModifiedBy>
  <cp:revision>113</cp:revision>
  <dcterms:created xsi:type="dcterms:W3CDTF">2015-09-27T11:27:15Z</dcterms:created>
  <dcterms:modified xsi:type="dcterms:W3CDTF">2017-09-25T18:45:38Z</dcterms:modified>
</cp:coreProperties>
</file>