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455" r:id="rId11"/>
    <p:sldId id="437" r:id="rId12"/>
    <p:sldId id="473" r:id="rId13"/>
    <p:sldId id="474" r:id="rId14"/>
    <p:sldId id="475" r:id="rId15"/>
    <p:sldId id="476" r:id="rId16"/>
    <p:sldId id="439" r:id="rId17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8"/>
    </p:embeddedFont>
    <p:embeddedFont>
      <p:font typeface="Tahoma" panose="020B0604030504040204" pitchFamily="34" charset="0"/>
      <p:regular r:id="rId19"/>
      <p:bold r:id="rId20"/>
    </p:embeddedFont>
    <p:embeddedFont>
      <p:font typeface="KFGQPC Uthman Taha Naskh" panose="02000000000000000000" pitchFamily="2" charset="-78"/>
      <p:regular r:id="rId21"/>
    </p:embeddedFont>
    <p:embeddedFont>
      <p:font typeface="B Yagut" panose="00000400000000000000" pitchFamily="2" charset="-78"/>
      <p:regular r:id="rId22"/>
      <p:bold r:id="rId23"/>
    </p:embeddedFont>
    <p:embeddedFont>
      <p:font typeface="B Nazanin" panose="00000400000000000000" pitchFamily="2" charset="-78"/>
      <p:regular r:id="rId24"/>
      <p:bold r:id="rId25"/>
    </p:embeddedFont>
    <p:embeddedFont>
      <p:font typeface="Calibri" panose="020F0502020204030204" pitchFamily="34" charset="0"/>
      <p:regular r:id="rId26"/>
      <p:bold r:id="rId27"/>
    </p:embeddedFont>
    <p:embeddedFont>
      <p:font typeface="B Titr" panose="00000700000000000000" pitchFamily="2" charset="-78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67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3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761069" y="3283060"/>
            <a:ext cx="4781372" cy="13193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5400" dirty="0" smtClean="0">
                <a:ln>
                  <a:solidFill>
                    <a:sysClr val="window" lastClr="FFFFFF"/>
                  </a:solidFill>
                </a:ln>
              </a:rPr>
              <a:t>دو حرفی حسّاس</a:t>
            </a:r>
            <a:endParaRPr lang="fa-IR" sz="5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6427304" y="2558968"/>
            <a:ext cx="245799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3200" spc="50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</a:t>
            </a:r>
            <a:r>
              <a:rPr lang="fa-IR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 </a:t>
            </a:r>
            <a:r>
              <a:rPr lang="fa-IR" sz="32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چهاردهم</a:t>
            </a:r>
            <a:endParaRPr lang="en-US" sz="32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9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42559" y="5358542"/>
            <a:ext cx="4781372" cy="13193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5400" dirty="0" smtClean="0">
                <a:ln>
                  <a:solidFill>
                    <a:sysClr val="window" lastClr="FFFFFF"/>
                  </a:solidFill>
                </a:ln>
              </a:rPr>
              <a:t>دو حرفی حسّاس</a:t>
            </a:r>
            <a:endParaRPr lang="fa-IR" sz="5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915478" y="4526312"/>
            <a:ext cx="249232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3200" spc="50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</a:t>
            </a:r>
            <a:r>
              <a:rPr lang="fa-IR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 </a:t>
            </a:r>
            <a:r>
              <a:rPr lang="fa-IR" sz="32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چهاردهم</a:t>
            </a:r>
            <a:endParaRPr lang="en-US" sz="32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828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 درس ...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" y="1118794"/>
            <a:ext cx="8148453" cy="5583219"/>
          </a:xfrm>
        </p:spPr>
        <p:txBody>
          <a:bodyPr>
            <a:normAutofit/>
          </a:bodyPr>
          <a:lstStyle/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</p:txBody>
      </p:sp>
      <p:pic>
        <p:nvPicPr>
          <p:cNvPr id="11" name="Picture 10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1389927"/>
            <a:ext cx="516484" cy="516484"/>
          </a:xfrm>
          <a:prstGeom prst="rect">
            <a:avLst/>
          </a:prstGeom>
        </p:spPr>
      </p:pic>
      <p:pic>
        <p:nvPicPr>
          <p:cNvPr id="12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2326605"/>
            <a:ext cx="516484" cy="516484"/>
          </a:xfrm>
          <a:prstGeom prst="rect">
            <a:avLst/>
          </a:prstGeom>
        </p:spPr>
      </p:pic>
      <p:pic>
        <p:nvPicPr>
          <p:cNvPr id="13" name="Picture 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3263283"/>
            <a:ext cx="516484" cy="516484"/>
          </a:xfrm>
          <a:prstGeom prst="rect">
            <a:avLst/>
          </a:prstGeom>
        </p:spPr>
      </p:pic>
      <p:pic>
        <p:nvPicPr>
          <p:cNvPr id="14" name="Picture 13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4199961"/>
            <a:ext cx="516484" cy="516484"/>
          </a:xfrm>
          <a:prstGeom prst="rect">
            <a:avLst/>
          </a:prstGeom>
        </p:spPr>
      </p:pic>
      <p:pic>
        <p:nvPicPr>
          <p:cNvPr id="15" name="Picture 14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6073318"/>
            <a:ext cx="516484" cy="516484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5136639"/>
            <a:ext cx="516484" cy="5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1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دو حرفی حساس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fa-IR" sz="287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+mj-lt"/>
                <a:ea typeface="+mj-ea"/>
                <a:cs typeface="B Titr" panose="00000700000000000000" pitchFamily="2" charset="-78"/>
              </a:rPr>
              <a:t>ن</a:t>
            </a:r>
            <a:r>
              <a:rPr lang="fa-IR" sz="28700" b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َ</a:t>
            </a:r>
            <a:r>
              <a:rPr lang="fa-IR" sz="28700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latin typeface="+mj-lt"/>
                <a:ea typeface="+mj-ea"/>
                <a:cs typeface="B Titr" panose="00000700000000000000" pitchFamily="2" charset="-78"/>
              </a:rPr>
              <a:t>ـه</a:t>
            </a:r>
            <a:r>
              <a:rPr lang="fa-IR" sz="287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!</a:t>
            </a:r>
            <a:endParaRPr lang="fa-IR" sz="287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9482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نه زشت یا نه زیبا؟</a:t>
            </a:r>
            <a:endParaRPr lang="fa-IR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830956" y="1118794"/>
            <a:ext cx="3119405" cy="5583219"/>
          </a:xfrm>
        </p:spPr>
        <p:txBody>
          <a:bodyPr>
            <a:normAutofit/>
          </a:bodyPr>
          <a:lstStyle/>
          <a:p>
            <a:r>
              <a:rPr lang="fa-IR" sz="4000" dirty="0" smtClean="0"/>
              <a:t>آیا می‌توانید از زبـان بدن این تصویر تشخیص دهید این </a:t>
            </a:r>
            <a:r>
              <a:rPr lang="fa-IR" sz="4000" dirty="0" smtClean="0">
                <a:solidFill>
                  <a:srgbClr val="FF0000"/>
                </a:solidFill>
              </a:rPr>
              <a:t>نه </a:t>
            </a:r>
            <a:r>
              <a:rPr lang="fa-IR" sz="4000" dirty="0" smtClean="0"/>
              <a:t>زشت است یا زیبا؟</a:t>
            </a:r>
            <a:endParaRPr lang="fa-IR" sz="4000" dirty="0"/>
          </a:p>
        </p:txBody>
      </p:sp>
      <p:pic>
        <p:nvPicPr>
          <p:cNvPr id="4" name="Picture 3" descr="G:\دکتر موذن\فایل های درس ها\درس 14\image 14\dd32753c-c64a-4bb4-8d4c-6d0b572ff03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01" y="1283391"/>
            <a:ext cx="5346632" cy="486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4774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نه زشت یا نه زیبا؟</a:t>
            </a:r>
            <a:endParaRPr lang="fa-IR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830956" y="1118794"/>
            <a:ext cx="3119405" cy="5583219"/>
          </a:xfrm>
        </p:spPr>
        <p:txBody>
          <a:bodyPr>
            <a:normAutofit/>
          </a:bodyPr>
          <a:lstStyle/>
          <a:p>
            <a:r>
              <a:rPr lang="fa-IR" sz="4000" dirty="0"/>
              <a:t>آیا می‌توانید از زبـان بدن این تصویر تشخیص دهید این </a:t>
            </a:r>
            <a:r>
              <a:rPr lang="fa-IR" sz="4000" dirty="0">
                <a:solidFill>
                  <a:srgbClr val="FF0000"/>
                </a:solidFill>
              </a:rPr>
              <a:t>نه </a:t>
            </a:r>
            <a:r>
              <a:rPr lang="fa-IR" sz="4000" dirty="0"/>
              <a:t>زشت است یا زیبا؟</a:t>
            </a:r>
            <a:endParaRPr lang="fa-IR" sz="4000" dirty="0"/>
          </a:p>
        </p:txBody>
      </p:sp>
      <p:pic>
        <p:nvPicPr>
          <p:cNvPr id="5" name="Picture 4" descr="G:\دکتر موذن\فایل های درس ها\درس 14\image 14\f2ab8b08-6b5e-4551-ad35-b7dff94b057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303" y="1992050"/>
            <a:ext cx="5001453" cy="338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16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نه زشت یا نه زیبا؟</a:t>
            </a:r>
            <a:endParaRPr lang="fa-IR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830956" y="1118794"/>
            <a:ext cx="3119405" cy="5583219"/>
          </a:xfrm>
        </p:spPr>
        <p:txBody>
          <a:bodyPr>
            <a:normAutofit/>
          </a:bodyPr>
          <a:lstStyle/>
          <a:p>
            <a:r>
              <a:rPr lang="fa-IR" sz="4000" dirty="0"/>
              <a:t>آیا می‌توانید از زبـان بدن این تصویر تشخیص دهید این </a:t>
            </a:r>
            <a:r>
              <a:rPr lang="fa-IR" sz="4000" dirty="0">
                <a:solidFill>
                  <a:srgbClr val="FF0000"/>
                </a:solidFill>
              </a:rPr>
              <a:t>نه </a:t>
            </a:r>
            <a:r>
              <a:rPr lang="fa-IR" sz="4000" dirty="0"/>
              <a:t>زشت است یا زیبا؟</a:t>
            </a:r>
            <a:endParaRPr lang="fa-IR" sz="4000" dirty="0"/>
          </a:p>
        </p:txBody>
      </p:sp>
      <p:pic>
        <p:nvPicPr>
          <p:cNvPr id="7" name="Picture 6" descr="G:\دکتر موذن\فایل های درس ها\درس 14\image 14\6b5bf262-81a2-46d2-891a-f30e3094d6e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893" y="1428943"/>
            <a:ext cx="4465141" cy="31761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542716502"/>
      </p:ext>
    </p:extLst>
  </p:cSld>
  <p:clrMapOvr>
    <a:masterClrMapping/>
  </p:clrMapOvr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2100</TotalTime>
  <Words>94</Words>
  <Application>Microsoft Office PowerPoint</Application>
  <PresentationFormat>On-screen Show (4:3)</PresentationFormat>
  <Paragraphs>21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10</vt:i4>
      </vt:variant>
    </vt:vector>
  </HeadingPairs>
  <TitlesOfParts>
    <vt:vector size="28" baseType="lpstr">
      <vt:lpstr>Arial</vt:lpstr>
      <vt:lpstr>Calibri Light</vt:lpstr>
      <vt:lpstr>Adobe Arabic</vt:lpstr>
      <vt:lpstr>Tahoma</vt:lpstr>
      <vt:lpstr>KFGQPC Uthman Taha Naskh</vt:lpstr>
      <vt:lpstr>B Titr )</vt:lpstr>
      <vt:lpstr>B Yagut</vt:lpstr>
      <vt:lpstr>B Nazanin</vt:lpstr>
      <vt:lpstr>Calibri</vt:lpstr>
      <vt:lpstr>B Titr</vt:lpstr>
      <vt:lpstr>Wingdings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فهرست درس ...</vt:lpstr>
      <vt:lpstr>دو حرفی حساس</vt:lpstr>
      <vt:lpstr>نه زشت یا نه زیبا؟</vt:lpstr>
      <vt:lpstr>نه زشت یا نه زیبا؟</vt:lpstr>
      <vt:lpstr>نه زشت یا نه زیبا؟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136</cp:revision>
  <dcterms:created xsi:type="dcterms:W3CDTF">2015-09-27T11:27:15Z</dcterms:created>
  <dcterms:modified xsi:type="dcterms:W3CDTF">2017-09-27T07:40:26Z</dcterms:modified>
</cp:coreProperties>
</file>