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  <p:sldMasterId id="2147483668" r:id="rId2"/>
    <p:sldMasterId id="2147483675" r:id="rId3"/>
    <p:sldMasterId id="2147483680" r:id="rId4"/>
    <p:sldMasterId id="2147483685" r:id="rId5"/>
    <p:sldMasterId id="2147483690" r:id="rId6"/>
    <p:sldMasterId id="2147483695" r:id="rId7"/>
  </p:sldMasterIdLst>
  <p:sldIdLst>
    <p:sldId id="258" r:id="rId8"/>
    <p:sldId id="259" r:id="rId9"/>
    <p:sldId id="472" r:id="rId10"/>
    <p:sldId id="432" r:id="rId11"/>
    <p:sldId id="536" r:id="rId12"/>
    <p:sldId id="537" r:id="rId13"/>
    <p:sldId id="533" r:id="rId14"/>
    <p:sldId id="534" r:id="rId15"/>
    <p:sldId id="535" r:id="rId16"/>
    <p:sldId id="440" r:id="rId17"/>
  </p:sldIdLst>
  <p:sldSz cx="9144000" cy="6858000" type="screen4x3"/>
  <p:notesSz cx="6858000" cy="9144000"/>
  <p:embeddedFontLst>
    <p:embeddedFont>
      <p:font typeface="B Nazanin" panose="00000400000000000000" pitchFamily="2" charset="-78"/>
      <p:regular r:id="rId18"/>
      <p:bold r:id="rId19"/>
    </p:embeddedFont>
    <p:embeddedFont>
      <p:font typeface="Calibri Light" panose="020F0302020204030204" pitchFamily="34" charset="0"/>
      <p:regular r:id="rId20"/>
    </p:embeddedFont>
    <p:embeddedFont>
      <p:font typeface="Tahoma" panose="020B0604030504040204" pitchFamily="34" charset="0"/>
      <p:regular r:id="rId21"/>
      <p:bold r:id="rId22"/>
    </p:embeddedFont>
    <p:embeddedFont>
      <p:font typeface="KFGQPC Uthman Taha Naskh" panose="02000000000000000000" pitchFamily="2" charset="-78"/>
      <p:regular r:id="rId23"/>
    </p:embeddedFont>
    <p:embeddedFont>
      <p:font typeface="B Yagut" panose="00000400000000000000" pitchFamily="2" charset="-78"/>
      <p:regular r:id="rId24"/>
      <p:bold r:id="rId25"/>
    </p:embeddedFont>
    <p:embeddedFont>
      <p:font typeface="Calibri" panose="020F0502020204030204" pitchFamily="34" charset="0"/>
      <p:regular r:id="rId26"/>
      <p:bold r:id="rId27"/>
    </p:embeddedFont>
    <p:embeddedFont>
      <p:font typeface="B Titr" panose="00000700000000000000" pitchFamily="2" charset="-78"/>
      <p:bold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A50021"/>
    <a:srgbClr val="FFC819"/>
    <a:srgbClr val="FFCC29"/>
    <a:srgbClr val="000099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14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54" y="72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4.fntdata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font" Target="fonts/font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font" Target="fonts/font7.fntdata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3.xml"/><Relationship Id="rId19" Type="http://schemas.openxmlformats.org/officeDocument/2006/relationships/font" Target="fonts/font2.fntdata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07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47133" y="2915322"/>
            <a:ext cx="6970955" cy="1645920"/>
          </a:xfrm>
        </p:spPr>
        <p:txBody>
          <a:bodyPr anchor="ctr">
            <a:normAutofit/>
          </a:bodyPr>
          <a:lstStyle>
            <a:lvl1pPr algn="r">
              <a:defRPr sz="60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8" y="4787153"/>
            <a:ext cx="8592669" cy="2011681"/>
          </a:xfrm>
        </p:spPr>
        <p:txBody>
          <a:bodyPr>
            <a:normAutofit/>
          </a:bodyPr>
          <a:lstStyle>
            <a:lvl1pPr marL="0" indent="0" algn="ctr">
              <a:buNone/>
              <a:defRPr sz="36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757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181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783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3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85768"/>
            <a:ext cx="5507915" cy="3388659"/>
          </a:xfrm>
        </p:spPr>
        <p:txBody>
          <a:bodyPr anchor="ctr">
            <a:normAutofit/>
          </a:bodyPr>
          <a:lstStyle>
            <a:lvl1pPr algn="ctr">
              <a:defRPr sz="6600">
                <a:ln w="28575">
                  <a:solidFill>
                    <a:schemeClr val="bg1"/>
                  </a:solidFill>
                </a:ln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174428"/>
            <a:ext cx="5507915" cy="1247888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603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904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0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90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53495"/>
            <a:ext cx="5507915" cy="2173046"/>
          </a:xfrm>
        </p:spPr>
        <p:txBody>
          <a:bodyPr anchor="ctr">
            <a:normAutofit/>
          </a:bodyPr>
          <a:lstStyle>
            <a:lvl1pPr algn="ctr">
              <a:defRPr sz="6600" b="1" cap="none" spc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4023359"/>
            <a:ext cx="5507915" cy="1140312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526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452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5419" y="1509638"/>
            <a:ext cx="4203550" cy="2879481"/>
          </a:xfrm>
        </p:spPr>
        <p:txBody>
          <a:bodyPr anchor="ctr">
            <a:normAutofit/>
          </a:bodyPr>
          <a:lstStyle>
            <a:lvl1pPr algn="ctr">
              <a:defRPr sz="44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9" y="5862918"/>
            <a:ext cx="4203550" cy="93591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672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4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09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9144000" cy="1086522"/>
          </a:xfrm>
        </p:spPr>
        <p:txBody>
          <a:bodyPr anchor="ctr">
            <a:normAutofit/>
          </a:bodyPr>
          <a:lstStyle>
            <a:lvl1pPr algn="ctr">
              <a:defRPr sz="4800" b="1" cap="none" spc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" y="1194098"/>
            <a:ext cx="9144000" cy="882127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551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262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7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684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3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498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سرفصل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429" y="4442907"/>
            <a:ext cx="9054540" cy="129132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none"/>
        </p:style>
        <p:txBody>
          <a:bodyPr anchor="ctr" anchorCtr="0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0" lang="en-US" sz="5400" i="0" u="none" strike="noStrike" kern="0" spc="50" normalizeH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 Titr )"/>
                <a:ea typeface="+mn-ea"/>
                <a:cs typeface="B Titr" panose="00000700000000000000" pitchFamily="2" charset="-78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fa-IR" dirty="0" smtClean="0"/>
              <a:t>سر فصل و عنوان</a:t>
            </a:r>
            <a:endParaRPr lang="en-US" dirty="0"/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429" y="5734237"/>
            <a:ext cx="9054540" cy="774139"/>
          </a:xfrm>
          <a:ln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>
              <a:lnSpc>
                <a:spcPct val="150000"/>
              </a:lnSpc>
              <a:buNone/>
              <a:defRPr sz="2800" b="1" cap="none" spc="5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itchFamily="2" charset="-78"/>
              </a:defRPr>
            </a:lvl1pPr>
          </a:lstStyle>
          <a:p>
            <a:r>
              <a:rPr lang="fa-IR" dirty="0" smtClean="0"/>
              <a:t>توضیحات فصل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87166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2" grpId="0"/>
      <p:bldP spid="261123" grpId="0" build="p">
        <p:tmplLst>
          <p:tmpl lvl="1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11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/>
                        <p:tgtEl>
                          <p:spTgt spid="2611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یتر و مت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pic>
        <p:nvPicPr>
          <p:cNvPr id="2" name="Picture 1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2" y="122561"/>
            <a:ext cx="647604" cy="80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560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دو ستون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76518" y="570155"/>
            <a:ext cx="4158262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80479" y="570155"/>
            <a:ext cx="4133216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pic>
        <p:nvPicPr>
          <p:cNvPr id="5" name="Picture 4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39" y="-176844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0" y="137564"/>
            <a:ext cx="748327" cy="80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43887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نام صفحه تنه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4" name="Picture 3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" y="90194"/>
            <a:ext cx="747101" cy="85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367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009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8"/>
            <a:ext cx="8111266" cy="753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41253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2" r:id="rId3"/>
    <p:sldLayoutId id="214748367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 cmpd="sng">
            <a:solidFill>
              <a:schemeClr val="accent4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1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7275" y="623944"/>
            <a:ext cx="8339226" cy="5800111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latinLnBrk="0" hangingPunct="1">
              <a:lnSpc>
                <a:spcPts val="5000"/>
              </a:lnSpc>
              <a:spcBef>
                <a:spcPct val="0"/>
              </a:spcBef>
              <a:buClrTx/>
              <a:buSzTx/>
              <a:buFontTx/>
              <a:tabLst/>
            </a:pPr>
            <a:r>
              <a:rPr lang="fa-IR" dirty="0" smtClean="0"/>
              <a:t>خطوط سطح یکم</a:t>
            </a:r>
            <a:endParaRPr lang="en-US" dirty="0" smtClean="0"/>
          </a:p>
          <a:p>
            <a:pPr lvl="1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دوم</a:t>
            </a:r>
            <a:endParaRPr lang="en-US" dirty="0" smtClean="0"/>
          </a:p>
          <a:p>
            <a:pPr lvl="2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سوم</a:t>
            </a:r>
            <a:endParaRPr lang="en-US" dirty="0" smtClean="0"/>
          </a:p>
          <a:p>
            <a:pPr lvl="3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چهارم</a:t>
            </a:r>
            <a:endParaRPr lang="en-US" dirty="0" smtClean="0"/>
          </a:p>
          <a:p>
            <a:pPr lvl="4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پنجم</a:t>
            </a:r>
            <a:endParaRPr lang="en-US" dirty="0" smtClean="0"/>
          </a:p>
        </p:txBody>
      </p:sp>
      <p:sp>
        <p:nvSpPr>
          <p:cNvPr id="6" name="TextBox 5">
            <a:hlinkClick r:id="" action="ppaction://noaction"/>
          </p:cNvPr>
          <p:cNvSpPr txBox="1"/>
          <p:nvPr/>
        </p:nvSpPr>
        <p:spPr>
          <a:xfrm>
            <a:off x="8479077" y="6424055"/>
            <a:ext cx="74022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bg1"/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bg1"/>
              </a:solidFill>
              <a:cs typeface="B Titr"/>
            </a:endParaRPr>
          </a:p>
        </p:txBody>
      </p:sp>
      <p:sp>
        <p:nvSpPr>
          <p:cNvPr id="7" name="Rectangle 6">
            <a:hlinkClick r:id="" action="ppaction://noaction"/>
          </p:cNvPr>
          <p:cNvSpPr/>
          <p:nvPr/>
        </p:nvSpPr>
        <p:spPr bwMode="auto">
          <a:xfrm>
            <a:off x="174171" y="0"/>
            <a:ext cx="478972" cy="406400"/>
          </a:xfrm>
          <a:prstGeom prst="rect">
            <a:avLst/>
          </a:prstGeom>
          <a:solidFill>
            <a:schemeClr val="tx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 sz="210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8" name="Picture 7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189" y="97732"/>
            <a:ext cx="979384" cy="10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1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transition>
    <p:pull dir="d"/>
  </p:transition>
  <p:timing>
    <p:tnLst>
      <p:par>
        <p:cTn id="1" dur="indefinite" restart="never" nodeType="tmRoot"/>
      </p:par>
    </p:tnLst>
  </p:timing>
  <p:txStyles>
    <p:titleStyle>
      <a:lvl1pPr algn="ctr" rtl="1" fontAlgn="base">
        <a:spcBef>
          <a:spcPct val="0"/>
        </a:spcBef>
        <a:spcAft>
          <a:spcPct val="0"/>
        </a:spcAft>
        <a:defRPr lang="en-US" sz="3600" b="1" cap="none" spc="0" baseline="0" smtClean="0">
          <a:ln w="12700">
            <a:solidFill>
              <a:srgbClr val="FFC000"/>
            </a:solidFill>
            <a:prstDash val="solid"/>
          </a:ln>
          <a:solidFill>
            <a:srgbClr val="FFFF00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2pPr>
      <a:lvl3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3pPr>
      <a:lvl4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4pPr>
      <a:lvl5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5pPr>
      <a:lvl6pPr marL="4572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6pPr>
      <a:lvl7pPr marL="9144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7pPr>
      <a:lvl8pPr marL="13716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8pPr>
      <a:lvl9pPr marL="18288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9pPr>
    </p:titleStyle>
    <p:bodyStyle>
      <a:lvl1pPr algn="ctr" rtl="1" fontAlgn="base">
        <a:spcBef>
          <a:spcPct val="20000"/>
        </a:spcBef>
        <a:spcAft>
          <a:spcPct val="0"/>
        </a:spcAft>
        <a:buClr>
          <a:srgbClr val="FF0000"/>
        </a:buClr>
        <a:buSzPct val="110000"/>
        <a:buFont typeface="Arial" pitchFamily="34" charset="0"/>
        <a:buNone/>
        <a:defRPr kumimoji="0" lang="en-US" sz="4000" b="1" i="0" u="none" strike="noStrike" kern="0" cap="none" spc="50" normalizeH="0" baseline="0" dirty="0" smtClean="0">
          <a:ln w="11430"/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uLnTx/>
          <a:uFillTx/>
          <a:latin typeface="Arial"/>
          <a:ea typeface="+mj-ea"/>
          <a:cs typeface="+mj-cs"/>
        </a:defRPr>
      </a:lvl1pPr>
      <a:lvl2pPr marL="457200" algn="ctr" rtl="1" fontAlgn="base">
        <a:spcBef>
          <a:spcPct val="20000"/>
        </a:spcBef>
        <a:spcAft>
          <a:spcPct val="0"/>
        </a:spcAft>
        <a:buClr>
          <a:srgbClr val="FF0066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2pPr>
      <a:lvl3pPr marL="914400" algn="ctr" rtl="1" fontAlgn="base">
        <a:spcBef>
          <a:spcPct val="20000"/>
        </a:spcBef>
        <a:spcAft>
          <a:spcPct val="0"/>
        </a:spcAft>
        <a:buClr>
          <a:srgbClr val="00B05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3pPr>
      <a:lvl4pPr marL="1371600" algn="ctr" rtl="1" fontAlgn="base">
        <a:spcBef>
          <a:spcPct val="20000"/>
        </a:spcBef>
        <a:spcAft>
          <a:spcPct val="0"/>
        </a:spcAft>
        <a:buClr>
          <a:schemeClr val="bg1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6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4pPr>
      <a:lvl5pPr marL="1828800" algn="ctr" rtl="1" fontAlgn="base">
        <a:spcBef>
          <a:spcPct val="20000"/>
        </a:spcBef>
        <a:spcAft>
          <a:spcPct val="0"/>
        </a:spcAft>
        <a:buClr>
          <a:srgbClr val="00B0F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bg2">
              <a:lumMod val="2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5pPr>
      <a:lvl6pPr marL="22860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6pPr>
      <a:lvl7pPr marL="27432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7pPr>
      <a:lvl8pPr marL="32004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8pPr>
      <a:lvl9pPr marL="36576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215153"/>
            <a:ext cx="8767482" cy="6454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55408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>
            <a:solidFill>
              <a:schemeClr val="bg1"/>
            </a:solidFill>
          </a:ln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0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025205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20976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bg1"/>
            </a:solidFill>
          </a:ln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7831567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51660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2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767482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30474" y="1061436"/>
            <a:ext cx="5819887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مطالب عمومی</a:t>
            </a:r>
            <a:endParaRPr lang="en-US" dirty="0" smtClean="0"/>
          </a:p>
          <a:p>
            <a:pPr lvl="1"/>
            <a:r>
              <a:rPr lang="fa-IR" dirty="0" smtClean="0"/>
              <a:t>نام راوی</a:t>
            </a:r>
            <a:endParaRPr lang="en-US" dirty="0" smtClean="0"/>
          </a:p>
          <a:p>
            <a:pPr lvl="2"/>
            <a:r>
              <a:rPr lang="fa-IR" dirty="0" smtClean="0"/>
              <a:t>آیه و روایت</a:t>
            </a:r>
            <a:endParaRPr lang="en-US" dirty="0" smtClean="0"/>
          </a:p>
          <a:p>
            <a:pPr lvl="3"/>
            <a:r>
              <a:rPr lang="fa-IR" dirty="0" smtClean="0"/>
              <a:t>سند و آدرس</a:t>
            </a:r>
            <a:endParaRPr lang="en-US" dirty="0" smtClean="0"/>
          </a:p>
          <a:p>
            <a:pPr lvl="4"/>
            <a:r>
              <a:rPr lang="fa-IR" dirty="0" smtClean="0"/>
              <a:t>ترجمه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35501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0" indent="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 typeface="Arial" panose="020B0604020202020204" pitchFamily="34" charset="0"/>
        <a:buNone/>
        <a:defRPr lang="en-US" sz="24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206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1pPr>
      <a:lvl2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7030A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2pPr>
      <a:lvl3pPr marL="225425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8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B05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KFGQPC Uthman Taha Naskh" panose="02000000000000000000" pitchFamily="2" charset="-78"/>
        </a:defRPr>
      </a:lvl3pPr>
      <a:lvl4pPr marL="1371600" indent="0" algn="l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0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chemeClr val="tx1"/>
          </a:solidFill>
          <a:effectLst/>
          <a:latin typeface="Adobe Arabic" panose="02040503050201020203" pitchFamily="18" charset="-78"/>
          <a:ea typeface="+mn-ea"/>
          <a:cs typeface="Adobe Arabic" panose="02040503050201020203" pitchFamily="18" charset="-78"/>
        </a:defRPr>
      </a:lvl4pPr>
      <a:lvl5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>
          <a:ln w="12700">
            <a:solidFill>
              <a:sysClr val="windowText" lastClr="000000"/>
            </a:solidFill>
            <a:prstDash val="solid"/>
          </a:ln>
          <a:solidFill>
            <a:schemeClr val="accent3">
              <a:lumMod val="75000"/>
            </a:schemeClr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39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5014369" y="2814673"/>
            <a:ext cx="3250856" cy="9101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dirty="0" smtClean="0">
                <a:ln>
                  <a:solidFill>
                    <a:sysClr val="window" lastClr="FFFFFF"/>
                  </a:solidFill>
                </a:ln>
              </a:rPr>
              <a:t>مصرع دوّم</a:t>
            </a:r>
            <a:endParaRPr lang="fa-IR" dirty="0">
              <a:ln>
                <a:solidFill>
                  <a:sysClr val="window" lastClr="FFFFFF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0506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50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0109" y="249382"/>
            <a:ext cx="4391891" cy="304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rgbClr val="FFFF00"/>
                </a:solidFill>
              </a:rPr>
              <a:t>ترس</a:t>
            </a:r>
          </a:p>
          <a:p>
            <a:pPr algn="ctr">
              <a:lnSpc>
                <a:spcPct val="150000"/>
              </a:lnSpc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chemeClr val="bg1"/>
                </a:solidFill>
              </a:rPr>
              <a:t>زشت و زیبا</a:t>
            </a:r>
            <a:endParaRPr lang="fa-IR" dirty="0">
              <a:ln>
                <a:solidFill>
                  <a:prstClr val="white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07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518562" y="1061085"/>
            <a:ext cx="4625438" cy="9101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dirty="0" smtClean="0">
                <a:ln>
                  <a:solidFill>
                    <a:sysClr val="window" lastClr="FFFFFF"/>
                  </a:solidFill>
                </a:ln>
              </a:rPr>
              <a:t>مصرع دوّم</a:t>
            </a:r>
            <a:endParaRPr lang="fa-IR" dirty="0">
              <a:ln>
                <a:solidFill>
                  <a:sysClr val="window" lastClr="FFFFFF"/>
                </a:solidFill>
              </a:ln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6962288" y="274288"/>
            <a:ext cx="2025353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27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chemeClr val="tx1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درس سیزدهم</a:t>
            </a:r>
            <a:endParaRPr lang="en-US" sz="2800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chemeClr val="tx1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218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159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ننگ!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Autofit/>
          </a:bodyPr>
          <a:lstStyle/>
          <a:p>
            <a:pPr marL="0" indent="0" algn="ctr"/>
            <a:r>
              <a:rPr lang="fa-IR" sz="11500" dirty="0" smtClean="0"/>
              <a:t>العارُ و لا النّار!</a:t>
            </a:r>
            <a:endParaRPr lang="fa-IR" sz="11500" dirty="0"/>
          </a:p>
        </p:txBody>
      </p:sp>
    </p:spTree>
    <p:extLst>
      <p:ext uri="{BB962C8B-B14F-4D97-AF65-F5344CB8AC3E}">
        <p14:creationId xmlns:p14="http://schemas.microsoft.com/office/powerpoint/2010/main" val="1191756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ماکیاولی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a-IR" sz="4800" b="1" dirty="0" smtClean="0"/>
              <a:t>هدف، </a:t>
            </a:r>
            <a:r>
              <a:rPr lang="fa-IR" sz="4800" b="1" dirty="0"/>
              <a:t>وسیله را توجیه </a:t>
            </a:r>
            <a:r>
              <a:rPr lang="fa-IR" sz="4800" b="1" dirty="0" smtClean="0"/>
              <a:t>می‌کند</a:t>
            </a:r>
            <a:r>
              <a:rPr lang="fa-IR" dirty="0" smtClean="0"/>
              <a:t>. </a:t>
            </a:r>
            <a:endParaRPr lang="fa-IR" dirty="0"/>
          </a:p>
        </p:txBody>
      </p:sp>
      <p:pic>
        <p:nvPicPr>
          <p:cNvPr id="4" name="Picture 3" descr="C:\Users\parisa\Desktop\photo_2017-09-12_00-22-4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940" y="2590085"/>
            <a:ext cx="4284980" cy="3809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parisa\Desktop\photo_2017-09-12_00-23-5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559" y="2590085"/>
            <a:ext cx="2731350" cy="38093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9676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3847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9971806"/>
      </p:ext>
    </p:extLst>
  </p:cSld>
  <p:clrMapOvr>
    <a:masterClrMapping/>
  </p:clrMapOvr>
</p:sld>
</file>

<file path=ppt/theme/theme1.xml><?xml version="1.0" encoding="utf-8"?>
<a:theme xmlns:a="http://schemas.openxmlformats.org/drawingml/2006/main" name="خال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چکیده‌ها و جمع‌بندی‌ه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پیام‌های اصلی علم زندگ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_Custom Design">
      <a:majorFont>
        <a:latin typeface="Arial"/>
        <a:ea typeface=""/>
        <a:cs typeface="B Titr"/>
      </a:majorFont>
      <a:minorFont>
        <a:latin typeface="Arial"/>
        <a:ea typeface=""/>
        <a:cs typeface="B Mitr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مطـالب عموم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ترس زشت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ترس زیب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آیات، روایات و جملات حکیمانه و نوران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2095</TotalTime>
  <Words>25</Words>
  <Application>Microsoft Office PowerPoint</Application>
  <PresentationFormat>On-screen Show (4:3)</PresentationFormat>
  <Paragraphs>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10</vt:i4>
      </vt:variant>
    </vt:vector>
  </HeadingPairs>
  <TitlesOfParts>
    <vt:vector size="28" baseType="lpstr">
      <vt:lpstr>B Nazanin</vt:lpstr>
      <vt:lpstr>Arial</vt:lpstr>
      <vt:lpstr>Calibri Light</vt:lpstr>
      <vt:lpstr>Tahoma</vt:lpstr>
      <vt:lpstr>KFGQPC Uthman Taha Naskh</vt:lpstr>
      <vt:lpstr>B Titr )</vt:lpstr>
      <vt:lpstr>Adobe Arabic</vt:lpstr>
      <vt:lpstr>B Yagut</vt:lpstr>
      <vt:lpstr>Calibri</vt:lpstr>
      <vt:lpstr>B Titr</vt:lpstr>
      <vt:lpstr>Wingdings</vt:lpstr>
      <vt:lpstr>خالی</vt:lpstr>
      <vt:lpstr>چکیده‌ها و جمع‌بندی‌ها</vt:lpstr>
      <vt:lpstr>پیام‌های اصلی علم زندگی</vt:lpstr>
      <vt:lpstr>مطـالب عمومی</vt:lpstr>
      <vt:lpstr>ترس زشت</vt:lpstr>
      <vt:lpstr>ترس زیبا</vt:lpstr>
      <vt:lpstr>آیات، روایات و جملات حکیمانه و نورانی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ننگ!</vt:lpstr>
      <vt:lpstr>ماکیاولی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Seyyed Ali Firoozi</dc:creator>
  <cp:lastModifiedBy>Alireza Moazzen</cp:lastModifiedBy>
  <cp:revision>135</cp:revision>
  <dcterms:created xsi:type="dcterms:W3CDTF">2015-09-27T11:27:15Z</dcterms:created>
  <dcterms:modified xsi:type="dcterms:W3CDTF">2017-09-27T07:28:11Z</dcterms:modified>
</cp:coreProperties>
</file>