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93" r:id="rId3"/>
    <p:sldId id="294" r:id="rId4"/>
    <p:sldId id="295" r:id="rId5"/>
    <p:sldId id="296" r:id="rId6"/>
    <p:sldId id="287" r:id="rId7"/>
    <p:sldId id="281" r:id="rId8"/>
    <p:sldId id="282" r:id="rId9"/>
    <p:sldId id="288" r:id="rId10"/>
    <p:sldId id="257" r:id="rId11"/>
    <p:sldId id="290" r:id="rId12"/>
    <p:sldId id="283" r:id="rId13"/>
    <p:sldId id="276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84" r:id="rId22"/>
    <p:sldId id="269" r:id="rId23"/>
    <p:sldId id="285" r:id="rId24"/>
    <p:sldId id="268" r:id="rId25"/>
    <p:sldId id="286" r:id="rId26"/>
    <p:sldId id="272" r:id="rId27"/>
    <p:sldId id="271" r:id="rId28"/>
    <p:sldId id="279" r:id="rId29"/>
    <p:sldId id="291" r:id="rId30"/>
    <p:sldId id="270" r:id="rId31"/>
    <p:sldId id="292" r:id="rId32"/>
    <p:sldId id="277" r:id="rId33"/>
    <p:sldId id="280" r:id="rId34"/>
    <p:sldId id="274" r:id="rId35"/>
    <p:sldId id="275" r:id="rId3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8"/>
      <p:bold r:id="rId39"/>
    </p:embeddedFont>
    <p:embeddedFont>
      <p:font typeface="B Badr" panose="00000400000000000000" pitchFamily="2" charset="-78"/>
      <p:regular r:id="rId40"/>
      <p:bold r:id="rId41"/>
    </p:embeddedFont>
    <p:embeddedFont>
      <p:font typeface="Calibri Light" panose="020F0302020204030204" pitchFamily="34" charset="0"/>
      <p:regular r:id="rId42"/>
    </p:embeddedFont>
    <p:embeddedFont>
      <p:font typeface="B Koodak" panose="00000700000000000000" pitchFamily="2" charset="-78"/>
      <p:bold r:id="rId43"/>
    </p:embeddedFont>
    <p:embeddedFont>
      <p:font typeface="B Karim" panose="00000400000000000000" pitchFamily="2" charset="-78"/>
      <p:regular r:id="rId44"/>
      <p:bold r:id="rId45"/>
    </p:embeddedFont>
    <p:embeddedFont>
      <p:font typeface="B Homa" panose="00000400000000000000" pitchFamily="2" charset="-78"/>
      <p:regular r:id="rId46"/>
    </p:embeddedFont>
    <p:embeddedFont>
      <p:font typeface="B Titr" panose="00000700000000000000" pitchFamily="2" charset="-78"/>
      <p:bold r:id="rId47"/>
    </p:embeddedFont>
    <p:embeddedFont>
      <p:font typeface="B Roya" panose="00000400000000000000" pitchFamily="2" charset="-78"/>
      <p:regular r:id="rId48"/>
      <p:bold r:id="rId49"/>
    </p:embeddedFont>
    <p:embeddedFont>
      <p:font typeface="Wingdings 2" panose="05020102010507070707" pitchFamily="18" charset="2"/>
      <p:regular r:id="rId50"/>
    </p:embeddedFont>
    <p:embeddedFont>
      <p:font typeface="B Yagut" panose="00000400000000000000" pitchFamily="2" charset="-78"/>
      <p:regular r:id="rId51"/>
      <p:bold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3399"/>
    <a:srgbClr val="FF0066"/>
    <a:srgbClr val="66FF33"/>
    <a:srgbClr val="FF66CC"/>
    <a:srgbClr val="FFFFFF"/>
    <a:srgbClr val="FFFF99"/>
    <a:srgbClr val="FF6600"/>
    <a:srgbClr val="FFFF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797" autoAdjust="0"/>
  </p:normalViewPr>
  <p:slideViewPr>
    <p:cSldViewPr>
      <p:cViewPr varScale="1">
        <p:scale>
          <a:sx n="86" d="100"/>
          <a:sy n="86" d="100"/>
        </p:scale>
        <p:origin x="128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2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4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8.xml"/><Relationship Id="rId41" Type="http://schemas.openxmlformats.org/officeDocument/2006/relationships/font" Target="fonts/font4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2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706245-12A5-4C85-AE91-914A205A56DD}" type="doc">
      <dgm:prSet loTypeId="urn:microsoft.com/office/officeart/2005/8/layout/hierarchy2" loCatId="hierarchy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AB0122B-80E2-471D-9CD4-E222AB96D0C3}">
      <dgm:prSet phldrT="[Text]" custT="1"/>
      <dgm:spPr>
        <a:solidFill>
          <a:srgbClr val="FFC000"/>
        </a:solidFill>
        <a:ln w="76200">
          <a:solidFill>
            <a:srgbClr val="FF0066"/>
          </a:solidFill>
        </a:ln>
        <a:effectLst>
          <a:glow rad="228600">
            <a:schemeClr val="accent1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algn="ctr"/>
          <a:r>
            <a:rPr lang="fa-IR" sz="2000" dirty="0" smtClean="0"/>
            <a:t>   </a:t>
          </a:r>
          <a:r>
            <a:rPr lang="fa-IR" sz="2000" dirty="0" smtClean="0">
              <a:cs typeface="B Titr" panose="00000700000000000000" pitchFamily="2" charset="-78"/>
            </a:rPr>
            <a:t>دلایل وتوجیهاتی برای پشه‌صفتی</a:t>
          </a:r>
          <a:endParaRPr lang="en-US" sz="2000" dirty="0">
            <a:cs typeface="B Titr" panose="00000700000000000000" pitchFamily="2" charset="-78"/>
          </a:endParaRPr>
        </a:p>
      </dgm:t>
    </dgm:pt>
    <dgm:pt modelId="{69F2BE36-1D50-4474-AAE8-22A678E5D9DA}" type="parTrans" cxnId="{11B122BF-7146-40F4-9B78-45FCB9AE11F8}">
      <dgm:prSet/>
      <dgm:spPr/>
      <dgm:t>
        <a:bodyPr/>
        <a:lstStyle/>
        <a:p>
          <a:endParaRPr lang="en-US"/>
        </a:p>
      </dgm:t>
    </dgm:pt>
    <dgm:pt modelId="{B33D6C68-6B3F-496F-8AB4-497077909DC9}" type="sibTrans" cxnId="{11B122BF-7146-40F4-9B78-45FCB9AE11F8}">
      <dgm:prSet/>
      <dgm:spPr/>
      <dgm:t>
        <a:bodyPr/>
        <a:lstStyle/>
        <a:p>
          <a:endParaRPr lang="en-US"/>
        </a:p>
      </dgm:t>
    </dgm:pt>
    <dgm:pt modelId="{01B1D60F-E353-493D-8E7F-CB3E967FDB66}">
      <dgm:prSet phldrT="[Text]" custT="1"/>
      <dgm:spPr>
        <a:solidFill>
          <a:srgbClr val="FF66CC"/>
        </a:solidFill>
      </dgm:spPr>
      <dgm:t>
        <a:bodyPr/>
        <a:lstStyle/>
        <a:p>
          <a:pPr algn="ctr"/>
          <a:r>
            <a:rPr lang="fa-IR" sz="2400" b="1" dirty="0" smtClean="0">
              <a:cs typeface="B Roya" panose="00000400000000000000" pitchFamily="2" charset="-78"/>
            </a:rPr>
            <a:t>عـــدم اسـتــقــــلال</a:t>
          </a:r>
          <a:endParaRPr lang="en-US" sz="2400" b="1" dirty="0">
            <a:cs typeface="B Roya" panose="00000400000000000000" pitchFamily="2" charset="-78"/>
          </a:endParaRPr>
        </a:p>
      </dgm:t>
    </dgm:pt>
    <dgm:pt modelId="{9DBA60AC-DB62-42C5-8B27-0826C89BC43B}" type="parTrans" cxnId="{DAE597E0-0A48-4D50-8144-D60D9720E8C8}">
      <dgm:prSet/>
      <dgm:spPr/>
      <dgm:t>
        <a:bodyPr/>
        <a:lstStyle/>
        <a:p>
          <a:endParaRPr lang="en-US"/>
        </a:p>
      </dgm:t>
    </dgm:pt>
    <dgm:pt modelId="{F7090378-1B55-4A33-ADE9-52908DA87773}" type="sibTrans" cxnId="{DAE597E0-0A48-4D50-8144-D60D9720E8C8}">
      <dgm:prSet/>
      <dgm:spPr/>
      <dgm:t>
        <a:bodyPr/>
        <a:lstStyle/>
        <a:p>
          <a:endParaRPr lang="en-US"/>
        </a:p>
      </dgm:t>
    </dgm:pt>
    <dgm:pt modelId="{F522D66D-468C-4ED7-866C-9E7D89CF4B62}">
      <dgm:prSet custT="1"/>
      <dgm:spPr>
        <a:solidFill>
          <a:srgbClr val="FF6600"/>
        </a:solidFill>
      </dgm:spPr>
      <dgm:t>
        <a:bodyPr/>
        <a:lstStyle/>
        <a:p>
          <a:pPr algn="ctr"/>
          <a:r>
            <a:rPr lang="fa-IR" sz="2400" b="1" dirty="0" smtClean="0">
              <a:cs typeface="B Roya" panose="00000400000000000000" pitchFamily="2" charset="-78"/>
            </a:rPr>
            <a:t>نداشتن تعامل و تحمل با دیگران</a:t>
          </a:r>
          <a:endParaRPr lang="en-US" sz="2400" b="1" dirty="0">
            <a:cs typeface="B Roya" panose="00000400000000000000" pitchFamily="2" charset="-78"/>
          </a:endParaRPr>
        </a:p>
      </dgm:t>
    </dgm:pt>
    <dgm:pt modelId="{29F334C5-07FB-443F-9C03-F4EEADB4028F}" type="parTrans" cxnId="{A78B8F58-9991-4931-B2BF-EFFA40E90A48}">
      <dgm:prSet/>
      <dgm:spPr/>
      <dgm:t>
        <a:bodyPr/>
        <a:lstStyle/>
        <a:p>
          <a:endParaRPr lang="en-US"/>
        </a:p>
      </dgm:t>
    </dgm:pt>
    <dgm:pt modelId="{FD3CE625-D627-44C4-A685-82ECA00ADF3F}" type="sibTrans" cxnId="{A78B8F58-9991-4931-B2BF-EFFA40E90A48}">
      <dgm:prSet/>
      <dgm:spPr/>
      <dgm:t>
        <a:bodyPr/>
        <a:lstStyle/>
        <a:p>
          <a:endParaRPr lang="en-US"/>
        </a:p>
      </dgm:t>
    </dgm:pt>
    <dgm:pt modelId="{DFCA4C84-A41B-428C-9C5F-BCC3E32D5D9E}">
      <dgm:prSet custT="1"/>
      <dgm:spPr>
        <a:solidFill>
          <a:srgbClr val="66FF33"/>
        </a:solidFill>
      </dgm:spPr>
      <dgm:t>
        <a:bodyPr/>
        <a:lstStyle/>
        <a:p>
          <a:r>
            <a:rPr lang="fa-IR" sz="2400" b="1" dirty="0" smtClean="0">
              <a:cs typeface="B Roya" panose="00000400000000000000" pitchFamily="2" charset="-78"/>
            </a:rPr>
            <a:t>عدم اعتماد به نفس</a:t>
          </a:r>
          <a:endParaRPr lang="en-US" sz="2400" b="1" dirty="0">
            <a:cs typeface="B Roya" panose="00000400000000000000" pitchFamily="2" charset="-78"/>
          </a:endParaRPr>
        </a:p>
      </dgm:t>
    </dgm:pt>
    <dgm:pt modelId="{C3CBD7CE-0919-40F5-8870-8AFDCB31A5E3}" type="parTrans" cxnId="{1F239B96-4E8B-418E-8E96-8C87E7A70C68}">
      <dgm:prSet/>
      <dgm:spPr/>
      <dgm:t>
        <a:bodyPr/>
        <a:lstStyle/>
        <a:p>
          <a:endParaRPr lang="en-US"/>
        </a:p>
      </dgm:t>
    </dgm:pt>
    <dgm:pt modelId="{45D0DB7E-C33B-4A3D-B0E2-44F36A5B5AA8}" type="sibTrans" cxnId="{1F239B96-4E8B-418E-8E96-8C87E7A70C68}">
      <dgm:prSet/>
      <dgm:spPr/>
      <dgm:t>
        <a:bodyPr/>
        <a:lstStyle/>
        <a:p>
          <a:endParaRPr lang="en-US"/>
        </a:p>
      </dgm:t>
    </dgm:pt>
    <dgm:pt modelId="{74FB8A10-BF46-4E46-B583-63D8CA0FEEE5}">
      <dgm:prSet custT="1"/>
      <dgm:spPr>
        <a:solidFill>
          <a:srgbClr val="00FFFF"/>
        </a:solidFill>
      </dgm:spPr>
      <dgm:t>
        <a:bodyPr/>
        <a:lstStyle/>
        <a:p>
          <a:r>
            <a:rPr lang="fa-IR" sz="2400" b="1" dirty="0" smtClean="0">
              <a:cs typeface="B Roya" panose="00000400000000000000" pitchFamily="2" charset="-78"/>
            </a:rPr>
            <a:t>نداشــــتـن دانــــش</a:t>
          </a:r>
          <a:endParaRPr lang="en-US" sz="2400" b="1" dirty="0">
            <a:cs typeface="B Roya" panose="00000400000000000000" pitchFamily="2" charset="-78"/>
          </a:endParaRPr>
        </a:p>
      </dgm:t>
    </dgm:pt>
    <dgm:pt modelId="{53F21952-3D01-42C7-A480-8A392F421DDC}" type="parTrans" cxnId="{2A5798D4-F7F4-4611-AF86-491A26ED5427}">
      <dgm:prSet/>
      <dgm:spPr/>
      <dgm:t>
        <a:bodyPr/>
        <a:lstStyle/>
        <a:p>
          <a:endParaRPr lang="en-US"/>
        </a:p>
      </dgm:t>
    </dgm:pt>
    <dgm:pt modelId="{96C6D1FE-EE05-4D75-A519-24AC9BB2093E}" type="sibTrans" cxnId="{2A5798D4-F7F4-4611-AF86-491A26ED5427}">
      <dgm:prSet/>
      <dgm:spPr/>
      <dgm:t>
        <a:bodyPr/>
        <a:lstStyle/>
        <a:p>
          <a:endParaRPr lang="en-US"/>
        </a:p>
      </dgm:t>
    </dgm:pt>
    <dgm:pt modelId="{B5116C4B-A3EA-4201-8C8A-2022A51FD05D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fa-IR" sz="2400" b="1" dirty="0" smtClean="0">
              <a:cs typeface="B Homa" panose="00000400000000000000" pitchFamily="2" charset="-78"/>
            </a:rPr>
            <a:t> </a:t>
          </a:r>
          <a:r>
            <a:rPr lang="fa-IR" sz="2000" b="1" dirty="0" smtClean="0">
              <a:cs typeface="B Roya" panose="00000400000000000000" pitchFamily="2" charset="-78"/>
            </a:rPr>
            <a:t>عدم توانایی برخورد با دیگران  و نداشتن  اســــتدلال</a:t>
          </a:r>
          <a:endParaRPr lang="en-US" sz="2000" b="1" dirty="0">
            <a:cs typeface="B Roya" panose="00000400000000000000" pitchFamily="2" charset="-78"/>
          </a:endParaRPr>
        </a:p>
      </dgm:t>
    </dgm:pt>
    <dgm:pt modelId="{0A46A2A5-27AD-4B3F-A76F-D54CE02C3953}" type="parTrans" cxnId="{0BF177E3-94B5-4DAE-8B46-CE8028021BAC}">
      <dgm:prSet/>
      <dgm:spPr/>
      <dgm:t>
        <a:bodyPr/>
        <a:lstStyle/>
        <a:p>
          <a:endParaRPr lang="en-US"/>
        </a:p>
      </dgm:t>
    </dgm:pt>
    <dgm:pt modelId="{995E2F1E-FB88-4099-A2F7-446187A83D61}" type="sibTrans" cxnId="{0BF177E3-94B5-4DAE-8B46-CE8028021BAC}">
      <dgm:prSet/>
      <dgm:spPr/>
      <dgm:t>
        <a:bodyPr/>
        <a:lstStyle/>
        <a:p>
          <a:endParaRPr lang="en-US"/>
        </a:p>
      </dgm:t>
    </dgm:pt>
    <dgm:pt modelId="{C22CE741-0C40-4D77-A4A7-9AF4AD9DD9E8}">
      <dgm:prSet custT="1"/>
      <dgm:spPr>
        <a:solidFill>
          <a:srgbClr val="FFFF00"/>
        </a:solidFill>
        <a:ln>
          <a:solidFill>
            <a:srgbClr val="FFFF99"/>
          </a:solidFill>
        </a:ln>
      </dgm:spPr>
      <dgm:t>
        <a:bodyPr/>
        <a:lstStyle/>
        <a:p>
          <a:pPr rtl="1"/>
          <a:r>
            <a:rPr lang="fa-IR" sz="2400" b="1" dirty="0" smtClean="0">
              <a:cs typeface="B Roya" panose="00000400000000000000" pitchFamily="2" charset="-78"/>
            </a:rPr>
            <a:t>نیاز داشـتن به ترحم دیــــگران</a:t>
          </a:r>
          <a:endParaRPr lang="en-US" sz="2400" b="1" dirty="0">
            <a:cs typeface="B Roya" panose="00000400000000000000" pitchFamily="2" charset="-78"/>
          </a:endParaRPr>
        </a:p>
      </dgm:t>
    </dgm:pt>
    <dgm:pt modelId="{4A9B9CB5-2BC8-4783-8B84-F830A8F4C411}" type="parTrans" cxnId="{A9428917-8AB5-48A7-B7DA-A66633C7CE5B}">
      <dgm:prSet/>
      <dgm:spPr/>
      <dgm:t>
        <a:bodyPr/>
        <a:lstStyle/>
        <a:p>
          <a:endParaRPr lang="en-US"/>
        </a:p>
      </dgm:t>
    </dgm:pt>
    <dgm:pt modelId="{EF619C4C-A20A-4773-B9B2-A7791363423B}" type="sibTrans" cxnId="{A9428917-8AB5-48A7-B7DA-A66633C7CE5B}">
      <dgm:prSet/>
      <dgm:spPr/>
      <dgm:t>
        <a:bodyPr/>
        <a:lstStyle/>
        <a:p>
          <a:endParaRPr lang="en-US"/>
        </a:p>
      </dgm:t>
    </dgm:pt>
    <dgm:pt modelId="{60A00916-A677-41F5-A120-B72E2283DA1B}" type="pres">
      <dgm:prSet presAssocID="{3A706245-12A5-4C85-AE91-914A205A56DD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8CD568-32C7-4DCB-A47D-B5CB72E8F565}" type="pres">
      <dgm:prSet presAssocID="{6AB0122B-80E2-471D-9CD4-E222AB96D0C3}" presName="root1" presStyleCnt="0"/>
      <dgm:spPr/>
    </dgm:pt>
    <dgm:pt modelId="{422430E5-2EBA-45DA-8AA2-4E36A0E3AF04}" type="pres">
      <dgm:prSet presAssocID="{6AB0122B-80E2-471D-9CD4-E222AB96D0C3}" presName="LevelOneTextNode" presStyleLbl="node0" presStyleIdx="0" presStyleCnt="1" custScaleX="159493" custScaleY="144276" custLinFactNeighborX="93520" custLinFactNeighborY="-2519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9F6F2E3-9646-4AA2-AA7B-D85A9D49299E}" type="pres">
      <dgm:prSet presAssocID="{6AB0122B-80E2-471D-9CD4-E222AB96D0C3}" presName="level2hierChild" presStyleCnt="0"/>
      <dgm:spPr/>
    </dgm:pt>
    <dgm:pt modelId="{880409DA-C96D-498B-AC91-E3FF3B610753}" type="pres">
      <dgm:prSet presAssocID="{9DBA60AC-DB62-42C5-8B27-0826C89BC43B}" presName="conn2-1" presStyleLbl="parChTrans1D2" presStyleIdx="0" presStyleCnt="6"/>
      <dgm:spPr/>
      <dgm:t>
        <a:bodyPr/>
        <a:lstStyle/>
        <a:p>
          <a:endParaRPr lang="en-US"/>
        </a:p>
      </dgm:t>
    </dgm:pt>
    <dgm:pt modelId="{477F5BC7-DD26-48A2-BA0C-913B475F4B7C}" type="pres">
      <dgm:prSet presAssocID="{9DBA60AC-DB62-42C5-8B27-0826C89BC43B}" presName="connTx" presStyleLbl="parChTrans1D2" presStyleIdx="0" presStyleCnt="6"/>
      <dgm:spPr/>
      <dgm:t>
        <a:bodyPr/>
        <a:lstStyle/>
        <a:p>
          <a:endParaRPr lang="en-US"/>
        </a:p>
      </dgm:t>
    </dgm:pt>
    <dgm:pt modelId="{36475FF1-4DD9-4840-9A70-8E1902CC258E}" type="pres">
      <dgm:prSet presAssocID="{01B1D60F-E353-493D-8E7F-CB3E967FDB66}" presName="root2" presStyleCnt="0"/>
      <dgm:spPr/>
    </dgm:pt>
    <dgm:pt modelId="{8776C6E6-FF48-4118-96D8-7941E42DE169}" type="pres">
      <dgm:prSet presAssocID="{01B1D60F-E353-493D-8E7F-CB3E967FDB66}" presName="LevelTwoTextNode" presStyleLbl="node2" presStyleIdx="0" presStyleCnt="6" custScaleX="2703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399732E-70BB-4488-93C9-98F5AA2A4160}" type="pres">
      <dgm:prSet presAssocID="{01B1D60F-E353-493D-8E7F-CB3E967FDB66}" presName="level3hierChild" presStyleCnt="0"/>
      <dgm:spPr/>
    </dgm:pt>
    <dgm:pt modelId="{BB0B9916-76D6-42A9-BDDC-8C27D1D08CE0}" type="pres">
      <dgm:prSet presAssocID="{C3CBD7CE-0919-40F5-8870-8AFDCB31A5E3}" presName="conn2-1" presStyleLbl="parChTrans1D2" presStyleIdx="1" presStyleCnt="6"/>
      <dgm:spPr/>
      <dgm:t>
        <a:bodyPr/>
        <a:lstStyle/>
        <a:p>
          <a:endParaRPr lang="en-US"/>
        </a:p>
      </dgm:t>
    </dgm:pt>
    <dgm:pt modelId="{30E59251-44D7-4A37-986E-86CF76C359DC}" type="pres">
      <dgm:prSet presAssocID="{C3CBD7CE-0919-40F5-8870-8AFDCB31A5E3}" presName="connTx" presStyleLbl="parChTrans1D2" presStyleIdx="1" presStyleCnt="6"/>
      <dgm:spPr/>
      <dgm:t>
        <a:bodyPr/>
        <a:lstStyle/>
        <a:p>
          <a:endParaRPr lang="en-US"/>
        </a:p>
      </dgm:t>
    </dgm:pt>
    <dgm:pt modelId="{BAC69778-4FC7-4E52-913C-5AA8ABA3065F}" type="pres">
      <dgm:prSet presAssocID="{DFCA4C84-A41B-428C-9C5F-BCC3E32D5D9E}" presName="root2" presStyleCnt="0"/>
      <dgm:spPr/>
    </dgm:pt>
    <dgm:pt modelId="{4300FD03-2933-43E6-8613-AA2D9A4F4AFA}" type="pres">
      <dgm:prSet presAssocID="{DFCA4C84-A41B-428C-9C5F-BCC3E32D5D9E}" presName="LevelTwoTextNode" presStyleLbl="node2" presStyleIdx="1" presStyleCnt="6" custScaleX="2695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241790-4DF2-4EBF-8D10-5F73692F4CFF}" type="pres">
      <dgm:prSet presAssocID="{DFCA4C84-A41B-428C-9C5F-BCC3E32D5D9E}" presName="level3hierChild" presStyleCnt="0"/>
      <dgm:spPr/>
    </dgm:pt>
    <dgm:pt modelId="{4F7B8907-DD16-46B5-BBC8-1DD229B93460}" type="pres">
      <dgm:prSet presAssocID="{53F21952-3D01-42C7-A480-8A392F421DDC}" presName="conn2-1" presStyleLbl="parChTrans1D2" presStyleIdx="2" presStyleCnt="6"/>
      <dgm:spPr/>
      <dgm:t>
        <a:bodyPr/>
        <a:lstStyle/>
        <a:p>
          <a:endParaRPr lang="en-US"/>
        </a:p>
      </dgm:t>
    </dgm:pt>
    <dgm:pt modelId="{5E92991C-FB51-483A-8025-EB7CD9462F4B}" type="pres">
      <dgm:prSet presAssocID="{53F21952-3D01-42C7-A480-8A392F421DDC}" presName="connTx" presStyleLbl="parChTrans1D2" presStyleIdx="2" presStyleCnt="6"/>
      <dgm:spPr/>
      <dgm:t>
        <a:bodyPr/>
        <a:lstStyle/>
        <a:p>
          <a:endParaRPr lang="en-US"/>
        </a:p>
      </dgm:t>
    </dgm:pt>
    <dgm:pt modelId="{D6672708-CE0D-4828-92E3-45FC4A0C029A}" type="pres">
      <dgm:prSet presAssocID="{74FB8A10-BF46-4E46-B583-63D8CA0FEEE5}" presName="root2" presStyleCnt="0"/>
      <dgm:spPr/>
    </dgm:pt>
    <dgm:pt modelId="{16D3A1D9-F7CC-40C5-A1E4-370AE01B0581}" type="pres">
      <dgm:prSet presAssocID="{74FB8A10-BF46-4E46-B583-63D8CA0FEEE5}" presName="LevelTwoTextNode" presStyleLbl="node2" presStyleIdx="2" presStyleCnt="6" custScaleX="2679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C20A5D-6D31-431A-9188-3FA740E6CAD9}" type="pres">
      <dgm:prSet presAssocID="{74FB8A10-BF46-4E46-B583-63D8CA0FEEE5}" presName="level3hierChild" presStyleCnt="0"/>
      <dgm:spPr/>
    </dgm:pt>
    <dgm:pt modelId="{74EFCA90-E906-4EA4-BE4B-1F24C111DDF5}" type="pres">
      <dgm:prSet presAssocID="{0A46A2A5-27AD-4B3F-A76F-D54CE02C3953}" presName="conn2-1" presStyleLbl="parChTrans1D2" presStyleIdx="3" presStyleCnt="6"/>
      <dgm:spPr/>
      <dgm:t>
        <a:bodyPr/>
        <a:lstStyle/>
        <a:p>
          <a:endParaRPr lang="en-US"/>
        </a:p>
      </dgm:t>
    </dgm:pt>
    <dgm:pt modelId="{9FC4987B-F12A-4BA5-A2F8-D8E7A01655BA}" type="pres">
      <dgm:prSet presAssocID="{0A46A2A5-27AD-4B3F-A76F-D54CE02C3953}" presName="connTx" presStyleLbl="parChTrans1D2" presStyleIdx="3" presStyleCnt="6"/>
      <dgm:spPr/>
      <dgm:t>
        <a:bodyPr/>
        <a:lstStyle/>
        <a:p>
          <a:endParaRPr lang="en-US"/>
        </a:p>
      </dgm:t>
    </dgm:pt>
    <dgm:pt modelId="{E5783AC0-E346-489C-A829-65A8C9A547F9}" type="pres">
      <dgm:prSet presAssocID="{B5116C4B-A3EA-4201-8C8A-2022A51FD05D}" presName="root2" presStyleCnt="0"/>
      <dgm:spPr/>
    </dgm:pt>
    <dgm:pt modelId="{21244191-18DA-47E0-B908-EB7B3D5CCD42}" type="pres">
      <dgm:prSet presAssocID="{B5116C4B-A3EA-4201-8C8A-2022A51FD05D}" presName="LevelTwoTextNode" presStyleLbl="node2" presStyleIdx="3" presStyleCnt="6" custScaleX="26839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385EF8-28FD-4D03-850E-FAABF5AD48C7}" type="pres">
      <dgm:prSet presAssocID="{B5116C4B-A3EA-4201-8C8A-2022A51FD05D}" presName="level3hierChild" presStyleCnt="0"/>
      <dgm:spPr/>
    </dgm:pt>
    <dgm:pt modelId="{CC6AF430-FAF8-4249-BB26-963F59DD5A16}" type="pres">
      <dgm:prSet presAssocID="{4A9B9CB5-2BC8-4783-8B84-F830A8F4C411}" presName="conn2-1" presStyleLbl="parChTrans1D2" presStyleIdx="4" presStyleCnt="6"/>
      <dgm:spPr/>
      <dgm:t>
        <a:bodyPr/>
        <a:lstStyle/>
        <a:p>
          <a:endParaRPr lang="en-US"/>
        </a:p>
      </dgm:t>
    </dgm:pt>
    <dgm:pt modelId="{A229ACB1-4E5A-40D6-9116-45481E75780A}" type="pres">
      <dgm:prSet presAssocID="{4A9B9CB5-2BC8-4783-8B84-F830A8F4C411}" presName="connTx" presStyleLbl="parChTrans1D2" presStyleIdx="4" presStyleCnt="6"/>
      <dgm:spPr/>
      <dgm:t>
        <a:bodyPr/>
        <a:lstStyle/>
        <a:p>
          <a:endParaRPr lang="en-US"/>
        </a:p>
      </dgm:t>
    </dgm:pt>
    <dgm:pt modelId="{3BDA266C-6F00-457E-A4C7-2D8128900334}" type="pres">
      <dgm:prSet presAssocID="{C22CE741-0C40-4D77-A4A7-9AF4AD9DD9E8}" presName="root2" presStyleCnt="0"/>
      <dgm:spPr/>
    </dgm:pt>
    <dgm:pt modelId="{7656B313-2212-4807-AC2B-75F33591666C}" type="pres">
      <dgm:prSet presAssocID="{C22CE741-0C40-4D77-A4A7-9AF4AD9DD9E8}" presName="LevelTwoTextNode" presStyleLbl="node2" presStyleIdx="4" presStyleCnt="6" custScaleX="2670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E879389-0EFD-45C9-B740-5D890CA0CEB5}" type="pres">
      <dgm:prSet presAssocID="{C22CE741-0C40-4D77-A4A7-9AF4AD9DD9E8}" presName="level3hierChild" presStyleCnt="0"/>
      <dgm:spPr/>
    </dgm:pt>
    <dgm:pt modelId="{0473E0DE-EE19-42D1-B81E-5DAC72B71C39}" type="pres">
      <dgm:prSet presAssocID="{29F334C5-07FB-443F-9C03-F4EEADB4028F}" presName="conn2-1" presStyleLbl="parChTrans1D2" presStyleIdx="5" presStyleCnt="6"/>
      <dgm:spPr/>
      <dgm:t>
        <a:bodyPr/>
        <a:lstStyle/>
        <a:p>
          <a:endParaRPr lang="en-US"/>
        </a:p>
      </dgm:t>
    </dgm:pt>
    <dgm:pt modelId="{F0DA3169-BBA2-4319-8155-DB80CC773632}" type="pres">
      <dgm:prSet presAssocID="{29F334C5-07FB-443F-9C03-F4EEADB4028F}" presName="connTx" presStyleLbl="parChTrans1D2" presStyleIdx="5" presStyleCnt="6"/>
      <dgm:spPr/>
      <dgm:t>
        <a:bodyPr/>
        <a:lstStyle/>
        <a:p>
          <a:endParaRPr lang="en-US"/>
        </a:p>
      </dgm:t>
    </dgm:pt>
    <dgm:pt modelId="{FE17740A-12BF-4A15-9D98-12A2B9A64718}" type="pres">
      <dgm:prSet presAssocID="{F522D66D-468C-4ED7-866C-9E7D89CF4B62}" presName="root2" presStyleCnt="0"/>
      <dgm:spPr/>
    </dgm:pt>
    <dgm:pt modelId="{C39665CE-7A20-41A2-9F34-DC4BE79E5FF9}" type="pres">
      <dgm:prSet presAssocID="{F522D66D-468C-4ED7-866C-9E7D89CF4B62}" presName="LevelTwoTextNode" presStyleLbl="node2" presStyleIdx="5" presStyleCnt="6" custScaleX="2659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576E8B-0DFA-400C-B15F-1C704D14389E}" type="pres">
      <dgm:prSet presAssocID="{F522D66D-468C-4ED7-866C-9E7D89CF4B62}" presName="level3hierChild" presStyleCnt="0"/>
      <dgm:spPr/>
    </dgm:pt>
  </dgm:ptLst>
  <dgm:cxnLst>
    <dgm:cxn modelId="{2A5798D4-F7F4-4611-AF86-491A26ED5427}" srcId="{6AB0122B-80E2-471D-9CD4-E222AB96D0C3}" destId="{74FB8A10-BF46-4E46-B583-63D8CA0FEEE5}" srcOrd="2" destOrd="0" parTransId="{53F21952-3D01-42C7-A480-8A392F421DDC}" sibTransId="{96C6D1FE-EE05-4D75-A519-24AC9BB2093E}"/>
    <dgm:cxn modelId="{F0C3189E-4F31-4F88-A1BD-8A79A0B55B4D}" type="presOf" srcId="{6AB0122B-80E2-471D-9CD4-E222AB96D0C3}" destId="{422430E5-2EBA-45DA-8AA2-4E36A0E3AF04}" srcOrd="0" destOrd="0" presId="urn:microsoft.com/office/officeart/2005/8/layout/hierarchy2"/>
    <dgm:cxn modelId="{A78B8F58-9991-4931-B2BF-EFFA40E90A48}" srcId="{6AB0122B-80E2-471D-9CD4-E222AB96D0C3}" destId="{F522D66D-468C-4ED7-866C-9E7D89CF4B62}" srcOrd="5" destOrd="0" parTransId="{29F334C5-07FB-443F-9C03-F4EEADB4028F}" sibTransId="{FD3CE625-D627-44C4-A685-82ECA00ADF3F}"/>
    <dgm:cxn modelId="{A9428917-8AB5-48A7-B7DA-A66633C7CE5B}" srcId="{6AB0122B-80E2-471D-9CD4-E222AB96D0C3}" destId="{C22CE741-0C40-4D77-A4A7-9AF4AD9DD9E8}" srcOrd="4" destOrd="0" parTransId="{4A9B9CB5-2BC8-4783-8B84-F830A8F4C411}" sibTransId="{EF619C4C-A20A-4773-B9B2-A7791363423B}"/>
    <dgm:cxn modelId="{88970E5B-6B30-4D1A-A805-74ECED4D09BC}" type="presOf" srcId="{F522D66D-468C-4ED7-866C-9E7D89CF4B62}" destId="{C39665CE-7A20-41A2-9F34-DC4BE79E5FF9}" srcOrd="0" destOrd="0" presId="urn:microsoft.com/office/officeart/2005/8/layout/hierarchy2"/>
    <dgm:cxn modelId="{E8202000-8549-4DF9-BC62-ADE66FBC3906}" type="presOf" srcId="{4A9B9CB5-2BC8-4783-8B84-F830A8F4C411}" destId="{CC6AF430-FAF8-4249-BB26-963F59DD5A16}" srcOrd="0" destOrd="0" presId="urn:microsoft.com/office/officeart/2005/8/layout/hierarchy2"/>
    <dgm:cxn modelId="{A9ECC77B-BAF6-42E5-9731-078FD411848B}" type="presOf" srcId="{C3CBD7CE-0919-40F5-8870-8AFDCB31A5E3}" destId="{30E59251-44D7-4A37-986E-86CF76C359DC}" srcOrd="1" destOrd="0" presId="urn:microsoft.com/office/officeart/2005/8/layout/hierarchy2"/>
    <dgm:cxn modelId="{CE53B776-5F17-48E4-8C9D-4D2A33455B94}" type="presOf" srcId="{9DBA60AC-DB62-42C5-8B27-0826C89BC43B}" destId="{477F5BC7-DD26-48A2-BA0C-913B475F4B7C}" srcOrd="1" destOrd="0" presId="urn:microsoft.com/office/officeart/2005/8/layout/hierarchy2"/>
    <dgm:cxn modelId="{B7D5B7D4-70C8-4F6F-BAEE-CEB1B523378D}" type="presOf" srcId="{0A46A2A5-27AD-4B3F-A76F-D54CE02C3953}" destId="{74EFCA90-E906-4EA4-BE4B-1F24C111DDF5}" srcOrd="0" destOrd="0" presId="urn:microsoft.com/office/officeart/2005/8/layout/hierarchy2"/>
    <dgm:cxn modelId="{DAE597E0-0A48-4D50-8144-D60D9720E8C8}" srcId="{6AB0122B-80E2-471D-9CD4-E222AB96D0C3}" destId="{01B1D60F-E353-493D-8E7F-CB3E967FDB66}" srcOrd="0" destOrd="0" parTransId="{9DBA60AC-DB62-42C5-8B27-0826C89BC43B}" sibTransId="{F7090378-1B55-4A33-ADE9-52908DA87773}"/>
    <dgm:cxn modelId="{0BF177E3-94B5-4DAE-8B46-CE8028021BAC}" srcId="{6AB0122B-80E2-471D-9CD4-E222AB96D0C3}" destId="{B5116C4B-A3EA-4201-8C8A-2022A51FD05D}" srcOrd="3" destOrd="0" parTransId="{0A46A2A5-27AD-4B3F-A76F-D54CE02C3953}" sibTransId="{995E2F1E-FB88-4099-A2F7-446187A83D61}"/>
    <dgm:cxn modelId="{D885C9BE-194B-44E4-8875-AD6931DAB8E5}" type="presOf" srcId="{29F334C5-07FB-443F-9C03-F4EEADB4028F}" destId="{F0DA3169-BBA2-4319-8155-DB80CC773632}" srcOrd="1" destOrd="0" presId="urn:microsoft.com/office/officeart/2005/8/layout/hierarchy2"/>
    <dgm:cxn modelId="{4FD16EF8-8430-4624-AA57-60EE217ACB6F}" type="presOf" srcId="{74FB8A10-BF46-4E46-B583-63D8CA0FEEE5}" destId="{16D3A1D9-F7CC-40C5-A1E4-370AE01B0581}" srcOrd="0" destOrd="0" presId="urn:microsoft.com/office/officeart/2005/8/layout/hierarchy2"/>
    <dgm:cxn modelId="{74D57EAD-67C5-42AB-8043-0712B29709E7}" type="presOf" srcId="{53F21952-3D01-42C7-A480-8A392F421DDC}" destId="{4F7B8907-DD16-46B5-BBC8-1DD229B93460}" srcOrd="0" destOrd="0" presId="urn:microsoft.com/office/officeart/2005/8/layout/hierarchy2"/>
    <dgm:cxn modelId="{FD61408F-B546-4821-99EB-9B10259FD894}" type="presOf" srcId="{4A9B9CB5-2BC8-4783-8B84-F830A8F4C411}" destId="{A229ACB1-4E5A-40D6-9116-45481E75780A}" srcOrd="1" destOrd="0" presId="urn:microsoft.com/office/officeart/2005/8/layout/hierarchy2"/>
    <dgm:cxn modelId="{692E6CF3-353C-4876-8F94-90413C3F32E3}" type="presOf" srcId="{29F334C5-07FB-443F-9C03-F4EEADB4028F}" destId="{0473E0DE-EE19-42D1-B81E-5DAC72B71C39}" srcOrd="0" destOrd="0" presId="urn:microsoft.com/office/officeart/2005/8/layout/hierarchy2"/>
    <dgm:cxn modelId="{A97C66B3-BB5A-4E4A-98C4-F0A59B73F69F}" type="presOf" srcId="{C22CE741-0C40-4D77-A4A7-9AF4AD9DD9E8}" destId="{7656B313-2212-4807-AC2B-75F33591666C}" srcOrd="0" destOrd="0" presId="urn:microsoft.com/office/officeart/2005/8/layout/hierarchy2"/>
    <dgm:cxn modelId="{11B122BF-7146-40F4-9B78-45FCB9AE11F8}" srcId="{3A706245-12A5-4C85-AE91-914A205A56DD}" destId="{6AB0122B-80E2-471D-9CD4-E222AB96D0C3}" srcOrd="0" destOrd="0" parTransId="{69F2BE36-1D50-4474-AAE8-22A678E5D9DA}" sibTransId="{B33D6C68-6B3F-496F-8AB4-497077909DC9}"/>
    <dgm:cxn modelId="{CF0AFE5C-2E08-41B3-A925-DDBDDD522BBE}" type="presOf" srcId="{C3CBD7CE-0919-40F5-8870-8AFDCB31A5E3}" destId="{BB0B9916-76D6-42A9-BDDC-8C27D1D08CE0}" srcOrd="0" destOrd="0" presId="urn:microsoft.com/office/officeart/2005/8/layout/hierarchy2"/>
    <dgm:cxn modelId="{ADA0531B-7096-42CE-9736-3A13531ABFB0}" type="presOf" srcId="{0A46A2A5-27AD-4B3F-A76F-D54CE02C3953}" destId="{9FC4987B-F12A-4BA5-A2F8-D8E7A01655BA}" srcOrd="1" destOrd="0" presId="urn:microsoft.com/office/officeart/2005/8/layout/hierarchy2"/>
    <dgm:cxn modelId="{574F31BD-4114-4F2A-B9A2-5CF374610DD9}" type="presOf" srcId="{01B1D60F-E353-493D-8E7F-CB3E967FDB66}" destId="{8776C6E6-FF48-4118-96D8-7941E42DE169}" srcOrd="0" destOrd="0" presId="urn:microsoft.com/office/officeart/2005/8/layout/hierarchy2"/>
    <dgm:cxn modelId="{52A6C5B0-1332-4F37-92C6-9ADAAB30161F}" type="presOf" srcId="{B5116C4B-A3EA-4201-8C8A-2022A51FD05D}" destId="{21244191-18DA-47E0-B908-EB7B3D5CCD42}" srcOrd="0" destOrd="0" presId="urn:microsoft.com/office/officeart/2005/8/layout/hierarchy2"/>
    <dgm:cxn modelId="{1F239B96-4E8B-418E-8E96-8C87E7A70C68}" srcId="{6AB0122B-80E2-471D-9CD4-E222AB96D0C3}" destId="{DFCA4C84-A41B-428C-9C5F-BCC3E32D5D9E}" srcOrd="1" destOrd="0" parTransId="{C3CBD7CE-0919-40F5-8870-8AFDCB31A5E3}" sibTransId="{45D0DB7E-C33B-4A3D-B0E2-44F36A5B5AA8}"/>
    <dgm:cxn modelId="{7212D922-1EDE-4D15-9534-C5E12214A1BE}" type="presOf" srcId="{3A706245-12A5-4C85-AE91-914A205A56DD}" destId="{60A00916-A677-41F5-A120-B72E2283DA1B}" srcOrd="0" destOrd="0" presId="urn:microsoft.com/office/officeart/2005/8/layout/hierarchy2"/>
    <dgm:cxn modelId="{1C439BE7-C130-4822-B2D3-989F2B654FFA}" type="presOf" srcId="{9DBA60AC-DB62-42C5-8B27-0826C89BC43B}" destId="{880409DA-C96D-498B-AC91-E3FF3B610753}" srcOrd="0" destOrd="0" presId="urn:microsoft.com/office/officeart/2005/8/layout/hierarchy2"/>
    <dgm:cxn modelId="{0FACDB35-9C7C-40B9-BCA8-B12B583EB366}" type="presOf" srcId="{53F21952-3D01-42C7-A480-8A392F421DDC}" destId="{5E92991C-FB51-483A-8025-EB7CD9462F4B}" srcOrd="1" destOrd="0" presId="urn:microsoft.com/office/officeart/2005/8/layout/hierarchy2"/>
    <dgm:cxn modelId="{20668EF8-EAE7-4F36-8857-0676531E0FDA}" type="presOf" srcId="{DFCA4C84-A41B-428C-9C5F-BCC3E32D5D9E}" destId="{4300FD03-2933-43E6-8613-AA2D9A4F4AFA}" srcOrd="0" destOrd="0" presId="urn:microsoft.com/office/officeart/2005/8/layout/hierarchy2"/>
    <dgm:cxn modelId="{0407CF40-D05C-4042-8FD7-A9E83D175EB8}" type="presParOf" srcId="{60A00916-A677-41F5-A120-B72E2283DA1B}" destId="{3C8CD568-32C7-4DCB-A47D-B5CB72E8F565}" srcOrd="0" destOrd="0" presId="urn:microsoft.com/office/officeart/2005/8/layout/hierarchy2"/>
    <dgm:cxn modelId="{65E7DB2A-3C04-4654-A705-50799BCFE349}" type="presParOf" srcId="{3C8CD568-32C7-4DCB-A47D-B5CB72E8F565}" destId="{422430E5-2EBA-45DA-8AA2-4E36A0E3AF04}" srcOrd="0" destOrd="0" presId="urn:microsoft.com/office/officeart/2005/8/layout/hierarchy2"/>
    <dgm:cxn modelId="{28CB4750-B1DA-4651-9930-251BAB258DC2}" type="presParOf" srcId="{3C8CD568-32C7-4DCB-A47D-B5CB72E8F565}" destId="{19F6F2E3-9646-4AA2-AA7B-D85A9D49299E}" srcOrd="1" destOrd="0" presId="urn:microsoft.com/office/officeart/2005/8/layout/hierarchy2"/>
    <dgm:cxn modelId="{CD8FE598-8B9F-4A1C-B74D-4CDCBB196E71}" type="presParOf" srcId="{19F6F2E3-9646-4AA2-AA7B-D85A9D49299E}" destId="{880409DA-C96D-498B-AC91-E3FF3B610753}" srcOrd="0" destOrd="0" presId="urn:microsoft.com/office/officeart/2005/8/layout/hierarchy2"/>
    <dgm:cxn modelId="{047F0A8E-F2B4-4FB2-9F7B-77D63DF5149A}" type="presParOf" srcId="{880409DA-C96D-498B-AC91-E3FF3B610753}" destId="{477F5BC7-DD26-48A2-BA0C-913B475F4B7C}" srcOrd="0" destOrd="0" presId="urn:microsoft.com/office/officeart/2005/8/layout/hierarchy2"/>
    <dgm:cxn modelId="{6FDDCAA0-1CE1-47B0-B242-18F3131A89F3}" type="presParOf" srcId="{19F6F2E3-9646-4AA2-AA7B-D85A9D49299E}" destId="{36475FF1-4DD9-4840-9A70-8E1902CC258E}" srcOrd="1" destOrd="0" presId="urn:microsoft.com/office/officeart/2005/8/layout/hierarchy2"/>
    <dgm:cxn modelId="{F66FB651-80B5-4203-9664-D3C76A9F01FE}" type="presParOf" srcId="{36475FF1-4DD9-4840-9A70-8E1902CC258E}" destId="{8776C6E6-FF48-4118-96D8-7941E42DE169}" srcOrd="0" destOrd="0" presId="urn:microsoft.com/office/officeart/2005/8/layout/hierarchy2"/>
    <dgm:cxn modelId="{7448492F-4B83-438B-8808-1DF0DB46DEB2}" type="presParOf" srcId="{36475FF1-4DD9-4840-9A70-8E1902CC258E}" destId="{B399732E-70BB-4488-93C9-98F5AA2A4160}" srcOrd="1" destOrd="0" presId="urn:microsoft.com/office/officeart/2005/8/layout/hierarchy2"/>
    <dgm:cxn modelId="{750E7482-0307-4601-A165-82B741382DD4}" type="presParOf" srcId="{19F6F2E3-9646-4AA2-AA7B-D85A9D49299E}" destId="{BB0B9916-76D6-42A9-BDDC-8C27D1D08CE0}" srcOrd="2" destOrd="0" presId="urn:microsoft.com/office/officeart/2005/8/layout/hierarchy2"/>
    <dgm:cxn modelId="{D1798750-C775-47D6-B9E9-536E421CB908}" type="presParOf" srcId="{BB0B9916-76D6-42A9-BDDC-8C27D1D08CE0}" destId="{30E59251-44D7-4A37-986E-86CF76C359DC}" srcOrd="0" destOrd="0" presId="urn:microsoft.com/office/officeart/2005/8/layout/hierarchy2"/>
    <dgm:cxn modelId="{4F7B9686-324B-41F3-AF82-CAF1AA5BA645}" type="presParOf" srcId="{19F6F2E3-9646-4AA2-AA7B-D85A9D49299E}" destId="{BAC69778-4FC7-4E52-913C-5AA8ABA3065F}" srcOrd="3" destOrd="0" presId="urn:microsoft.com/office/officeart/2005/8/layout/hierarchy2"/>
    <dgm:cxn modelId="{95704BC9-09C6-48FB-A267-2035AE58DA2A}" type="presParOf" srcId="{BAC69778-4FC7-4E52-913C-5AA8ABA3065F}" destId="{4300FD03-2933-43E6-8613-AA2D9A4F4AFA}" srcOrd="0" destOrd="0" presId="urn:microsoft.com/office/officeart/2005/8/layout/hierarchy2"/>
    <dgm:cxn modelId="{5F0E4F29-A98F-43E7-94C7-483302253116}" type="presParOf" srcId="{BAC69778-4FC7-4E52-913C-5AA8ABA3065F}" destId="{0E241790-4DF2-4EBF-8D10-5F73692F4CFF}" srcOrd="1" destOrd="0" presId="urn:microsoft.com/office/officeart/2005/8/layout/hierarchy2"/>
    <dgm:cxn modelId="{1011F1AB-A287-4B9F-83F0-85A7A961D1AF}" type="presParOf" srcId="{19F6F2E3-9646-4AA2-AA7B-D85A9D49299E}" destId="{4F7B8907-DD16-46B5-BBC8-1DD229B93460}" srcOrd="4" destOrd="0" presId="urn:microsoft.com/office/officeart/2005/8/layout/hierarchy2"/>
    <dgm:cxn modelId="{AA181598-8C24-4EF7-BD49-2012929A91BD}" type="presParOf" srcId="{4F7B8907-DD16-46B5-BBC8-1DD229B93460}" destId="{5E92991C-FB51-483A-8025-EB7CD9462F4B}" srcOrd="0" destOrd="0" presId="urn:microsoft.com/office/officeart/2005/8/layout/hierarchy2"/>
    <dgm:cxn modelId="{A15C7612-D15A-42F1-BFDF-A932B592E9A0}" type="presParOf" srcId="{19F6F2E3-9646-4AA2-AA7B-D85A9D49299E}" destId="{D6672708-CE0D-4828-92E3-45FC4A0C029A}" srcOrd="5" destOrd="0" presId="urn:microsoft.com/office/officeart/2005/8/layout/hierarchy2"/>
    <dgm:cxn modelId="{BEECFEE5-0F53-477B-B433-6BC435B0CECB}" type="presParOf" srcId="{D6672708-CE0D-4828-92E3-45FC4A0C029A}" destId="{16D3A1D9-F7CC-40C5-A1E4-370AE01B0581}" srcOrd="0" destOrd="0" presId="urn:microsoft.com/office/officeart/2005/8/layout/hierarchy2"/>
    <dgm:cxn modelId="{9216BBF3-533D-4D8E-88FE-508912AF307E}" type="presParOf" srcId="{D6672708-CE0D-4828-92E3-45FC4A0C029A}" destId="{22C20A5D-6D31-431A-9188-3FA740E6CAD9}" srcOrd="1" destOrd="0" presId="urn:microsoft.com/office/officeart/2005/8/layout/hierarchy2"/>
    <dgm:cxn modelId="{764A6E57-F551-4BA3-BE24-D51515073DD0}" type="presParOf" srcId="{19F6F2E3-9646-4AA2-AA7B-D85A9D49299E}" destId="{74EFCA90-E906-4EA4-BE4B-1F24C111DDF5}" srcOrd="6" destOrd="0" presId="urn:microsoft.com/office/officeart/2005/8/layout/hierarchy2"/>
    <dgm:cxn modelId="{B53ECCD4-AA1A-42CC-9C7E-AC44A0713286}" type="presParOf" srcId="{74EFCA90-E906-4EA4-BE4B-1F24C111DDF5}" destId="{9FC4987B-F12A-4BA5-A2F8-D8E7A01655BA}" srcOrd="0" destOrd="0" presId="urn:microsoft.com/office/officeart/2005/8/layout/hierarchy2"/>
    <dgm:cxn modelId="{0342AD11-4EFB-4217-9B04-AE656B1D7DEA}" type="presParOf" srcId="{19F6F2E3-9646-4AA2-AA7B-D85A9D49299E}" destId="{E5783AC0-E346-489C-A829-65A8C9A547F9}" srcOrd="7" destOrd="0" presId="urn:microsoft.com/office/officeart/2005/8/layout/hierarchy2"/>
    <dgm:cxn modelId="{BB788480-1067-469B-BA21-68D7C86BB1D2}" type="presParOf" srcId="{E5783AC0-E346-489C-A829-65A8C9A547F9}" destId="{21244191-18DA-47E0-B908-EB7B3D5CCD42}" srcOrd="0" destOrd="0" presId="urn:microsoft.com/office/officeart/2005/8/layout/hierarchy2"/>
    <dgm:cxn modelId="{F0C72D8E-C30E-43D3-9C63-B6B5ED2C7E3A}" type="presParOf" srcId="{E5783AC0-E346-489C-A829-65A8C9A547F9}" destId="{27385EF8-28FD-4D03-850E-FAABF5AD48C7}" srcOrd="1" destOrd="0" presId="urn:microsoft.com/office/officeart/2005/8/layout/hierarchy2"/>
    <dgm:cxn modelId="{695B06D2-D633-4C63-9612-605E76F5C552}" type="presParOf" srcId="{19F6F2E3-9646-4AA2-AA7B-D85A9D49299E}" destId="{CC6AF430-FAF8-4249-BB26-963F59DD5A16}" srcOrd="8" destOrd="0" presId="urn:microsoft.com/office/officeart/2005/8/layout/hierarchy2"/>
    <dgm:cxn modelId="{0246DA4D-D45D-478D-95ED-6FEC19160049}" type="presParOf" srcId="{CC6AF430-FAF8-4249-BB26-963F59DD5A16}" destId="{A229ACB1-4E5A-40D6-9116-45481E75780A}" srcOrd="0" destOrd="0" presId="urn:microsoft.com/office/officeart/2005/8/layout/hierarchy2"/>
    <dgm:cxn modelId="{E2E8D12F-19D0-4C1D-A0A7-7FEE3833E8FC}" type="presParOf" srcId="{19F6F2E3-9646-4AA2-AA7B-D85A9D49299E}" destId="{3BDA266C-6F00-457E-A4C7-2D8128900334}" srcOrd="9" destOrd="0" presId="urn:microsoft.com/office/officeart/2005/8/layout/hierarchy2"/>
    <dgm:cxn modelId="{2CE78CC5-3D8D-401F-B530-AD4077263499}" type="presParOf" srcId="{3BDA266C-6F00-457E-A4C7-2D8128900334}" destId="{7656B313-2212-4807-AC2B-75F33591666C}" srcOrd="0" destOrd="0" presId="urn:microsoft.com/office/officeart/2005/8/layout/hierarchy2"/>
    <dgm:cxn modelId="{CDC91439-803D-4818-BB18-FD4054B992A5}" type="presParOf" srcId="{3BDA266C-6F00-457E-A4C7-2D8128900334}" destId="{AE879389-0EFD-45C9-B740-5D890CA0CEB5}" srcOrd="1" destOrd="0" presId="urn:microsoft.com/office/officeart/2005/8/layout/hierarchy2"/>
    <dgm:cxn modelId="{2B2499F2-A6AD-4B0B-89E5-038D6A730093}" type="presParOf" srcId="{19F6F2E3-9646-4AA2-AA7B-D85A9D49299E}" destId="{0473E0DE-EE19-42D1-B81E-5DAC72B71C39}" srcOrd="10" destOrd="0" presId="urn:microsoft.com/office/officeart/2005/8/layout/hierarchy2"/>
    <dgm:cxn modelId="{B0DA399E-E40E-436F-94BF-4D72FFE1FC35}" type="presParOf" srcId="{0473E0DE-EE19-42D1-B81E-5DAC72B71C39}" destId="{F0DA3169-BBA2-4319-8155-DB80CC773632}" srcOrd="0" destOrd="0" presId="urn:microsoft.com/office/officeart/2005/8/layout/hierarchy2"/>
    <dgm:cxn modelId="{161F43F4-C147-4DCD-8029-46112876152C}" type="presParOf" srcId="{19F6F2E3-9646-4AA2-AA7B-D85A9D49299E}" destId="{FE17740A-12BF-4A15-9D98-12A2B9A64718}" srcOrd="11" destOrd="0" presId="urn:microsoft.com/office/officeart/2005/8/layout/hierarchy2"/>
    <dgm:cxn modelId="{F4E43620-E4CA-4806-91B2-BB4A2EC5EF50}" type="presParOf" srcId="{FE17740A-12BF-4A15-9D98-12A2B9A64718}" destId="{C39665CE-7A20-41A2-9F34-DC4BE79E5FF9}" srcOrd="0" destOrd="0" presId="urn:microsoft.com/office/officeart/2005/8/layout/hierarchy2"/>
    <dgm:cxn modelId="{88D2B1EA-9284-4DE7-893F-85032527767A}" type="presParOf" srcId="{FE17740A-12BF-4A15-9D98-12A2B9A64718}" destId="{A9576E8B-0DFA-400C-B15F-1C704D14389E}" srcOrd="1" destOrd="0" presId="urn:microsoft.com/office/officeart/2005/8/layout/hierarchy2"/>
  </dgm:cxnLst>
  <dgm:bg/>
  <dgm:whole>
    <a:ln>
      <a:solidFill>
        <a:srgbClr val="FF0066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5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-4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1D02C4F-1612-44D2-82AA-EB16B5A94B88}" type="presOf" srcId="{0744C26D-BEDC-456F-A127-41D6439B1E05}" destId="{75B66A63-D050-49B4-A696-C035C2795826}" srcOrd="0" destOrd="0" presId="urn:microsoft.com/office/officeart/2005/8/layout/vList3#5"/>
    <dgm:cxn modelId="{662C928E-F9C2-45C0-92B5-C6B954BAD7E7}" type="presOf" srcId="{97C15AAA-999B-4C75-B585-A85959B2416C}" destId="{75F5A38A-6E45-4677-B94A-22CD7A1CD012}" srcOrd="0" destOrd="0" presId="urn:microsoft.com/office/officeart/2005/8/layout/vList3#5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6985C773-4BBA-40F6-AF1E-620914AACC79}" type="presParOf" srcId="{75F5A38A-6E45-4677-B94A-22CD7A1CD012}" destId="{029119E8-6DBA-4D6C-B111-A6AD6E7FBE79}" srcOrd="0" destOrd="0" presId="urn:microsoft.com/office/officeart/2005/8/layout/vList3#5"/>
    <dgm:cxn modelId="{5C03D021-1788-4450-B011-46133108167F}" type="presParOf" srcId="{029119E8-6DBA-4D6C-B111-A6AD6E7FBE79}" destId="{A2F55ED3-9739-47E5-8E74-36AECAC75B8B}" srcOrd="0" destOrd="0" presId="urn:microsoft.com/office/officeart/2005/8/layout/vList3#5"/>
    <dgm:cxn modelId="{3B6163F7-F5F0-47F7-97AA-AC332BB4BFF4}" type="presParOf" srcId="{029119E8-6DBA-4D6C-B111-A6AD6E7FBE79}" destId="{75B66A63-D050-49B4-A696-C035C2795826}" srcOrd="1" destOrd="0" presId="urn:microsoft.com/office/officeart/2005/8/layout/vList3#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D15389-0132-44CC-8738-8DD863CADB31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E33E324-7020-4C03-B8A1-430BC8221AAB}">
      <dgm:prSet custT="1"/>
      <dgm:spPr>
        <a:solidFill>
          <a:srgbClr val="3399FF"/>
        </a:solidFill>
      </dgm:spPr>
      <dgm:t>
        <a:bodyPr/>
        <a:lstStyle/>
        <a:p>
          <a:pPr rtl="1"/>
          <a:r>
            <a:rPr lang="en-US" sz="2200" b="1" dirty="0" smtClean="0">
              <a:solidFill>
                <a:srgbClr val="FF0000"/>
              </a:solidFill>
              <a:cs typeface="B Yagut" panose="00000400000000000000" pitchFamily="2" charset="-78"/>
            </a:rPr>
            <a:t>  </a:t>
          </a:r>
          <a:r>
            <a:rPr lang="fa-IR" sz="2200" b="1" dirty="0" smtClean="0">
              <a:solidFill>
                <a:srgbClr val="FF0000"/>
              </a:solidFill>
              <a:cs typeface="B Yagut" panose="00000400000000000000" pitchFamily="2" charset="-78"/>
            </a:rPr>
            <a:t>گروه اول :</a:t>
          </a:r>
          <a:r>
            <a:rPr lang="fa-IR" sz="2200" b="1" dirty="0" smtClean="0">
              <a:cs typeface="B Yagut" panose="00000400000000000000" pitchFamily="2" charset="-78"/>
            </a:rPr>
            <a:t> </a:t>
          </a:r>
          <a:r>
            <a:rPr lang="en-US" sz="2200" b="1" dirty="0" smtClean="0">
              <a:cs typeface="B Yagut" panose="00000400000000000000" pitchFamily="2" charset="-78"/>
            </a:rPr>
            <a:t>      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دانشمندان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خدایی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نامیده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شده‌اند</a:t>
          </a:r>
          <a:endParaRPr lang="fa-IR" sz="2200" b="1" dirty="0" smtClean="0">
            <a:solidFill>
              <a:schemeClr val="tx1">
                <a:lumMod val="95000"/>
                <a:lumOff val="5000"/>
              </a:schemeClr>
            </a:solidFill>
            <a:cs typeface="B Yagut" panose="00000400000000000000" pitchFamily="2" charset="-78"/>
          </a:endParaRPr>
        </a:p>
      </dgm:t>
    </dgm:pt>
    <dgm:pt modelId="{7AEAE35C-48DF-49CE-A7DD-3EB53A7F92E9}" type="parTrans" cxnId="{EE586FAD-4FF0-453E-8395-B89A423AFA1A}">
      <dgm:prSet/>
      <dgm:spPr/>
      <dgm:t>
        <a:bodyPr/>
        <a:lstStyle/>
        <a:p>
          <a:pPr rtl="1"/>
          <a:endParaRPr lang="en-US" b="1">
            <a:cs typeface="B Yagut" panose="00000400000000000000" pitchFamily="2" charset="-78"/>
          </a:endParaRPr>
        </a:p>
      </dgm:t>
    </dgm:pt>
    <dgm:pt modelId="{1B175961-2049-4BAD-BE7D-7FD1956F3E72}" type="sibTrans" cxnId="{EE586FAD-4FF0-453E-8395-B89A423AFA1A}">
      <dgm:prSet/>
      <dgm:spPr/>
      <dgm:t>
        <a:bodyPr/>
        <a:lstStyle/>
        <a:p>
          <a:pPr rtl="1"/>
          <a:endParaRPr lang="en-US" b="1">
            <a:cs typeface="B Yagut" panose="00000400000000000000" pitchFamily="2" charset="-78"/>
          </a:endParaRPr>
        </a:p>
      </dgm:t>
    </dgm:pt>
    <dgm:pt modelId="{D015F644-E0B2-4CCA-AA36-4BF62C1F1E59}">
      <dgm:prSet custT="1"/>
      <dgm:spPr>
        <a:solidFill>
          <a:srgbClr val="66FF33"/>
        </a:solidFill>
      </dgm:spPr>
      <dgm:t>
        <a:bodyPr/>
        <a:lstStyle/>
        <a:p>
          <a:pPr rtl="1"/>
          <a:r>
            <a:rPr lang="en-US" sz="2200" b="1" dirty="0" smtClean="0">
              <a:solidFill>
                <a:srgbClr val="FF0000"/>
              </a:solidFill>
              <a:cs typeface="B Yagut" panose="00000400000000000000" pitchFamily="2" charset="-78"/>
            </a:rPr>
            <a:t>  </a:t>
          </a:r>
          <a:r>
            <a:rPr lang="fa-IR" sz="2200" b="1" dirty="0" smtClean="0">
              <a:solidFill>
                <a:srgbClr val="FF0000"/>
              </a:solidFill>
              <a:cs typeface="B Yagut" panose="00000400000000000000" pitchFamily="2" charset="-78"/>
            </a:rPr>
            <a:t>گروه دوم : </a:t>
          </a:r>
          <a:r>
            <a:rPr lang="en-US" sz="2200" b="1" dirty="0" smtClean="0">
              <a:solidFill>
                <a:srgbClr val="FF0000"/>
              </a:solidFill>
              <a:cs typeface="B Yagut" panose="00000400000000000000" pitchFamily="2" charset="-78"/>
            </a:rPr>
            <a:t>     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جستجوگران دانش  </a:t>
          </a:r>
          <a:endParaRPr lang="fa-IR" sz="2200" b="1" dirty="0" smtClean="0">
            <a:solidFill>
              <a:schemeClr val="tx1">
                <a:lumMod val="95000"/>
                <a:lumOff val="5000"/>
              </a:schemeClr>
            </a:solidFill>
            <a:cs typeface="B Yagut" panose="00000400000000000000" pitchFamily="2" charset="-78"/>
          </a:endParaRPr>
        </a:p>
      </dgm:t>
    </dgm:pt>
    <dgm:pt modelId="{1FB9DD39-4307-4FDD-99D1-9A9E96580869}" type="parTrans" cxnId="{02F32468-0717-45F0-9CD0-86C09DE12650}">
      <dgm:prSet/>
      <dgm:spPr/>
      <dgm:t>
        <a:bodyPr/>
        <a:lstStyle/>
        <a:p>
          <a:pPr rtl="1"/>
          <a:endParaRPr lang="en-US" b="1">
            <a:cs typeface="B Yagut" panose="00000400000000000000" pitchFamily="2" charset="-78"/>
          </a:endParaRPr>
        </a:p>
      </dgm:t>
    </dgm:pt>
    <dgm:pt modelId="{D7034F6D-D662-4CD0-9E9D-A32156FCA3A8}" type="sibTrans" cxnId="{02F32468-0717-45F0-9CD0-86C09DE12650}">
      <dgm:prSet/>
      <dgm:spPr/>
      <dgm:t>
        <a:bodyPr/>
        <a:lstStyle/>
        <a:p>
          <a:pPr rtl="1"/>
          <a:endParaRPr lang="en-US" b="1">
            <a:cs typeface="B Yagut" panose="00000400000000000000" pitchFamily="2" charset="-78"/>
          </a:endParaRPr>
        </a:p>
      </dgm:t>
    </dgm:pt>
    <dgm:pt modelId="{C7263DE2-009E-4875-8F0F-981163E5394A}">
      <dgm:prSet/>
      <dgm:spPr/>
      <dgm:t>
        <a:bodyPr/>
        <a:lstStyle/>
        <a:p>
          <a:pPr rtl="1"/>
          <a:endParaRPr lang="en-US" b="1" dirty="0">
            <a:cs typeface="B Yagut" panose="00000400000000000000" pitchFamily="2" charset="-78"/>
          </a:endParaRPr>
        </a:p>
      </dgm:t>
    </dgm:pt>
    <dgm:pt modelId="{F26B0A84-AE67-4F14-A595-CDD87436F2B9}" type="parTrans" cxnId="{E13CAB02-0A8E-438D-B12F-6A4D8CBC3D9C}">
      <dgm:prSet/>
      <dgm:spPr/>
      <dgm:t>
        <a:bodyPr/>
        <a:lstStyle/>
        <a:p>
          <a:pPr rtl="1"/>
          <a:endParaRPr lang="en-US" b="1">
            <a:cs typeface="B Yagut" panose="00000400000000000000" pitchFamily="2" charset="-78"/>
          </a:endParaRPr>
        </a:p>
      </dgm:t>
    </dgm:pt>
    <dgm:pt modelId="{F706D600-1EAC-4E84-AABB-1ACA02A2ACF4}" type="sibTrans" cxnId="{E13CAB02-0A8E-438D-B12F-6A4D8CBC3D9C}">
      <dgm:prSet/>
      <dgm:spPr/>
      <dgm:t>
        <a:bodyPr/>
        <a:lstStyle/>
        <a:p>
          <a:pPr rtl="1"/>
          <a:endParaRPr lang="en-US" b="1">
            <a:cs typeface="B Yagut" panose="00000400000000000000" pitchFamily="2" charset="-78"/>
          </a:endParaRPr>
        </a:p>
      </dgm:t>
    </dgm:pt>
    <dgm:pt modelId="{461D2F5C-333E-4DB2-927A-4C543116EF2B}">
      <dgm:prSet custT="1"/>
      <dgm:spPr>
        <a:solidFill>
          <a:srgbClr val="FFC000"/>
        </a:solidFill>
      </dgm:spPr>
      <dgm:t>
        <a:bodyPr/>
        <a:lstStyle/>
        <a:p>
          <a:pPr rtl="1"/>
          <a:r>
            <a:rPr lang="en-US" sz="2200" b="1" dirty="0" smtClean="0">
              <a:solidFill>
                <a:srgbClr val="FF0000"/>
              </a:solidFill>
              <a:cs typeface="B Yagut" panose="00000400000000000000" pitchFamily="2" charset="-78"/>
            </a:rPr>
            <a:t>  </a:t>
          </a:r>
          <a:r>
            <a:rPr lang="fa-IR" sz="2200" b="1" dirty="0" smtClean="0">
              <a:solidFill>
                <a:srgbClr val="FF0000"/>
              </a:solidFill>
              <a:cs typeface="B Yagut" panose="00000400000000000000" pitchFamily="2" charset="-78"/>
            </a:rPr>
            <a:t>گروه سوم : </a:t>
          </a:r>
          <a:r>
            <a:rPr lang="en-US" sz="2200" b="1" dirty="0" smtClean="0">
              <a:solidFill>
                <a:srgbClr val="FF0000"/>
              </a:solidFill>
              <a:cs typeface="B Yagut" panose="00000400000000000000" pitchFamily="2" charset="-78"/>
            </a:rPr>
            <a:t>    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کسانی هستند </a:t>
          </a:r>
          <a:r>
            <a:rPr lang="fa-IR" sz="1800" b="1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که </a:t>
          </a:r>
          <a:r>
            <a:rPr lang="fa-IR" sz="1800" b="1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دل‌هایشان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به نور علم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و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دانش </a:t>
          </a:r>
          <a:r>
            <a:rPr lang="fa-IR" sz="1800" b="1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روشن نشده است</a:t>
          </a:r>
          <a:endParaRPr lang="en-US" sz="2200" b="1" dirty="0">
            <a:solidFill>
              <a:schemeClr val="tx1">
                <a:lumMod val="95000"/>
                <a:lumOff val="5000"/>
              </a:schemeClr>
            </a:solidFill>
            <a:cs typeface="B Yagut" panose="00000400000000000000" pitchFamily="2" charset="-78"/>
          </a:endParaRPr>
        </a:p>
      </dgm:t>
    </dgm:pt>
    <dgm:pt modelId="{BE0FFFF0-B2A2-4FAF-BD10-CA06AD211E3F}" type="parTrans" cxnId="{DAFD8DB7-C903-4988-8559-42571415FE04}">
      <dgm:prSet/>
      <dgm:spPr/>
      <dgm:t>
        <a:bodyPr/>
        <a:lstStyle/>
        <a:p>
          <a:pPr rtl="1"/>
          <a:endParaRPr lang="en-US" b="1">
            <a:cs typeface="B Yagut" panose="00000400000000000000" pitchFamily="2" charset="-78"/>
          </a:endParaRPr>
        </a:p>
      </dgm:t>
    </dgm:pt>
    <dgm:pt modelId="{89644A1E-8E07-4F23-90E3-228DD444DA31}" type="sibTrans" cxnId="{DAFD8DB7-C903-4988-8559-42571415FE04}">
      <dgm:prSet/>
      <dgm:spPr/>
      <dgm:t>
        <a:bodyPr/>
        <a:lstStyle/>
        <a:p>
          <a:pPr rtl="1"/>
          <a:endParaRPr lang="en-US" b="1">
            <a:cs typeface="B Yagut" panose="00000400000000000000" pitchFamily="2" charset="-78"/>
          </a:endParaRPr>
        </a:p>
      </dgm:t>
    </dgm:pt>
    <dgm:pt modelId="{BAF29784-E458-4D3F-AA0E-41609EB988E2}" type="pres">
      <dgm:prSet presAssocID="{61D15389-0132-44CC-8738-8DD863CADB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9BE3841-9426-4779-9E69-F5801E49B837}" type="pres">
      <dgm:prSet presAssocID="{0E33E324-7020-4C03-B8A1-430BC8221AA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434796-C8A7-4D21-8544-ACF1CBE993FC}" type="pres">
      <dgm:prSet presAssocID="{1B175961-2049-4BAD-BE7D-7FD1956F3E72}" presName="spacer" presStyleCnt="0"/>
      <dgm:spPr/>
    </dgm:pt>
    <dgm:pt modelId="{4BC5883B-86C4-401A-8E53-64564DCBA3E3}" type="pres">
      <dgm:prSet presAssocID="{D015F644-E0B2-4CCA-AA36-4BF62C1F1E5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70DE1F-42E0-4F8D-BF11-F5B7029937BA}" type="pres">
      <dgm:prSet presAssocID="{D015F644-E0B2-4CCA-AA36-4BF62C1F1E5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DBB2CB-64BC-49FD-A501-8C64E5991FFD}" type="pres">
      <dgm:prSet presAssocID="{461D2F5C-333E-4DB2-927A-4C543116EF2B}" presName="parentText" presStyleLbl="node1" presStyleIdx="2" presStyleCnt="3" custLinFactNeighborY="-8119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E51872-16EC-413A-8BA0-8B253F626E6F}" type="presOf" srcId="{0E33E324-7020-4C03-B8A1-430BC8221AAB}" destId="{09BE3841-9426-4779-9E69-F5801E49B837}" srcOrd="0" destOrd="0" presId="urn:microsoft.com/office/officeart/2005/8/layout/vList2"/>
    <dgm:cxn modelId="{EDE4B6BF-E6C9-4369-9957-948202BB4ABC}" type="presOf" srcId="{461D2F5C-333E-4DB2-927A-4C543116EF2B}" destId="{09DBB2CB-64BC-49FD-A501-8C64E5991FFD}" srcOrd="0" destOrd="0" presId="urn:microsoft.com/office/officeart/2005/8/layout/vList2"/>
    <dgm:cxn modelId="{02F32468-0717-45F0-9CD0-86C09DE12650}" srcId="{61D15389-0132-44CC-8738-8DD863CADB31}" destId="{D015F644-E0B2-4CCA-AA36-4BF62C1F1E59}" srcOrd="1" destOrd="0" parTransId="{1FB9DD39-4307-4FDD-99D1-9A9E96580869}" sibTransId="{D7034F6D-D662-4CD0-9E9D-A32156FCA3A8}"/>
    <dgm:cxn modelId="{DAFD8DB7-C903-4988-8559-42571415FE04}" srcId="{61D15389-0132-44CC-8738-8DD863CADB31}" destId="{461D2F5C-333E-4DB2-927A-4C543116EF2B}" srcOrd="2" destOrd="0" parTransId="{BE0FFFF0-B2A2-4FAF-BD10-CA06AD211E3F}" sibTransId="{89644A1E-8E07-4F23-90E3-228DD444DA31}"/>
    <dgm:cxn modelId="{E13CAB02-0A8E-438D-B12F-6A4D8CBC3D9C}" srcId="{D015F644-E0B2-4CCA-AA36-4BF62C1F1E59}" destId="{C7263DE2-009E-4875-8F0F-981163E5394A}" srcOrd="0" destOrd="0" parTransId="{F26B0A84-AE67-4F14-A595-CDD87436F2B9}" sibTransId="{F706D600-1EAC-4E84-AABB-1ACA02A2ACF4}"/>
    <dgm:cxn modelId="{E19C351D-B614-4528-84B1-CBE80AB5FF5A}" type="presOf" srcId="{C7263DE2-009E-4875-8F0F-981163E5394A}" destId="{C770DE1F-42E0-4F8D-BF11-F5B7029937BA}" srcOrd="0" destOrd="0" presId="urn:microsoft.com/office/officeart/2005/8/layout/vList2"/>
    <dgm:cxn modelId="{F515E7D3-EB6D-4058-A925-713BF411B60C}" type="presOf" srcId="{D015F644-E0B2-4CCA-AA36-4BF62C1F1E59}" destId="{4BC5883B-86C4-401A-8E53-64564DCBA3E3}" srcOrd="0" destOrd="0" presId="urn:microsoft.com/office/officeart/2005/8/layout/vList2"/>
    <dgm:cxn modelId="{EE586FAD-4FF0-453E-8395-B89A423AFA1A}" srcId="{61D15389-0132-44CC-8738-8DD863CADB31}" destId="{0E33E324-7020-4C03-B8A1-430BC8221AAB}" srcOrd="0" destOrd="0" parTransId="{7AEAE35C-48DF-49CE-A7DD-3EB53A7F92E9}" sibTransId="{1B175961-2049-4BAD-BE7D-7FD1956F3E72}"/>
    <dgm:cxn modelId="{E3177BFE-F551-4B36-8064-5F01E03A47D7}" type="presOf" srcId="{61D15389-0132-44CC-8738-8DD863CADB31}" destId="{BAF29784-E458-4D3F-AA0E-41609EB988E2}" srcOrd="0" destOrd="0" presId="urn:microsoft.com/office/officeart/2005/8/layout/vList2"/>
    <dgm:cxn modelId="{C8D6A42A-DDC4-470C-A613-C9E6C70CE86D}" type="presParOf" srcId="{BAF29784-E458-4D3F-AA0E-41609EB988E2}" destId="{09BE3841-9426-4779-9E69-F5801E49B837}" srcOrd="0" destOrd="0" presId="urn:microsoft.com/office/officeart/2005/8/layout/vList2"/>
    <dgm:cxn modelId="{61EFB5FA-0B5C-431A-898A-9E35EBC33775}" type="presParOf" srcId="{BAF29784-E458-4D3F-AA0E-41609EB988E2}" destId="{86434796-C8A7-4D21-8544-ACF1CBE993FC}" srcOrd="1" destOrd="0" presId="urn:microsoft.com/office/officeart/2005/8/layout/vList2"/>
    <dgm:cxn modelId="{7C0F97B9-4064-498C-B7F3-F9ED96F0F04F}" type="presParOf" srcId="{BAF29784-E458-4D3F-AA0E-41609EB988E2}" destId="{4BC5883B-86C4-401A-8E53-64564DCBA3E3}" srcOrd="2" destOrd="0" presId="urn:microsoft.com/office/officeart/2005/8/layout/vList2"/>
    <dgm:cxn modelId="{4F973482-E812-4B0B-8BE7-60B2A40F4E66}" type="presParOf" srcId="{BAF29784-E458-4D3F-AA0E-41609EB988E2}" destId="{C770DE1F-42E0-4F8D-BF11-F5B7029937BA}" srcOrd="3" destOrd="0" presId="urn:microsoft.com/office/officeart/2005/8/layout/vList2"/>
    <dgm:cxn modelId="{AA068C5B-0368-497F-9A24-24A188107CA5}" type="presParOf" srcId="{BAF29784-E458-4D3F-AA0E-41609EB988E2}" destId="{09DBB2CB-64BC-49FD-A501-8C64E5991FF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 custT="1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pPr rtl="1">
            <a:lnSpc>
              <a:spcPct val="200000"/>
            </a:lnSpc>
          </a:pPr>
          <a:r>
            <a:rPr lang="fa-IR" sz="3200" b="1" dirty="0" smtClean="0">
              <a:ln/>
              <a:solidFill>
                <a:schemeClr val="tx1"/>
              </a:solidFill>
              <a:cs typeface="B Karim" pitchFamily="2" charset="-78"/>
            </a:rPr>
            <a:t>راه اصلی درمان ضعف نفس و پشه صفتی         </a:t>
          </a:r>
        </a:p>
        <a:p>
          <a:pPr rtl="1">
            <a:lnSpc>
              <a:spcPct val="90000"/>
            </a:lnSpc>
          </a:pPr>
          <a:r>
            <a:rPr lang="fa-IR" sz="3200" b="1" dirty="0" smtClean="0">
              <a:ln/>
              <a:solidFill>
                <a:schemeClr val="tx1"/>
              </a:solidFill>
              <a:cs typeface="B Karim" pitchFamily="2" charset="-78"/>
            </a:rPr>
            <a:t>بالا بردن آگاهی و کسب </a:t>
          </a:r>
          <a:r>
            <a:rPr lang="fa-IR" sz="3200" b="1" dirty="0" smtClean="0">
              <a:ln/>
              <a:solidFill>
                <a:srgbClr val="FF0000"/>
              </a:solidFill>
              <a:cs typeface="B Karim" pitchFamily="2" charset="-78"/>
            </a:rPr>
            <a:t>علم زندگی</a:t>
          </a:r>
          <a:endParaRPr lang="en-US" sz="4500" dirty="0">
            <a:solidFill>
              <a:srgbClr val="FF0000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13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939C1D-C623-4774-8E8E-A65CBB7E74E9}" type="presOf" srcId="{97C15AAA-999B-4C75-B585-A85959B2416C}" destId="{75F5A38A-6E45-4677-B94A-22CD7A1CD012}" srcOrd="0" destOrd="0" presId="urn:microsoft.com/office/officeart/2005/8/layout/vList3#1"/>
    <dgm:cxn modelId="{6DC28C44-FC10-4BE7-AE63-2649DBD43C36}" type="presOf" srcId="{0744C26D-BEDC-456F-A127-41D6439B1E05}" destId="{75B66A63-D050-49B4-A696-C035C2795826}" srcOrd="0" destOrd="0" presId="urn:microsoft.com/office/officeart/2005/8/layout/vList3#1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CC9D4562-156A-40E1-8099-3CA23BAD3931}" type="presParOf" srcId="{75F5A38A-6E45-4677-B94A-22CD7A1CD012}" destId="{029119E8-6DBA-4D6C-B111-A6AD6E7FBE79}" srcOrd="0" destOrd="0" presId="urn:microsoft.com/office/officeart/2005/8/layout/vList3#1"/>
    <dgm:cxn modelId="{F9A5BE81-1B8E-4A59-A5C9-961181BD682B}" type="presParOf" srcId="{029119E8-6DBA-4D6C-B111-A6AD6E7FBE79}" destId="{A2F55ED3-9739-47E5-8E74-36AECAC75B8B}" srcOrd="0" destOrd="0" presId="urn:microsoft.com/office/officeart/2005/8/layout/vList3#1"/>
    <dgm:cxn modelId="{1AA03B42-314D-4F61-86CA-322540B2E61C}" type="presParOf" srcId="{029119E8-6DBA-4D6C-B111-A6AD6E7FBE79}" destId="{75B66A63-D050-49B4-A696-C035C2795826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861C85-B6C3-4475-9B22-58234CD8B232}" type="doc">
      <dgm:prSet loTypeId="urn:microsoft.com/office/officeart/2005/8/layout/radial3" loCatId="cycle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38B8E4D2-0E64-49B3-8A8A-7024BCD50843}">
      <dgm:prSet phldrT="[Text]" custT="1"/>
      <dgm:spPr>
        <a:solidFill>
          <a:srgbClr val="FF0066"/>
        </a:solidFill>
        <a:ln w="28575">
          <a:solidFill>
            <a:srgbClr val="3399FF"/>
          </a:solidFill>
          <a:prstDash val="sysDot"/>
        </a:ln>
        <a:effectLst>
          <a:glow rad="228600">
            <a:srgbClr val="66FF33">
              <a:alpha val="40000"/>
            </a:srgbClr>
          </a:glow>
        </a:effectLst>
      </dgm:spPr>
      <dgm:t>
        <a:bodyPr/>
        <a:lstStyle/>
        <a:p>
          <a:pPr rtl="1"/>
          <a:r>
            <a:rPr lang="fa-IR" sz="2400" b="1" dirty="0" smtClean="0">
              <a:solidFill>
                <a:schemeClr val="bg1"/>
              </a:solidFill>
              <a:cs typeface="B Roya" panose="00000400000000000000" pitchFamily="2" charset="-78"/>
            </a:rPr>
            <a:t>نیاز به تایید دیگران هست !</a:t>
          </a:r>
          <a:endParaRPr lang="en-US" sz="2400" b="1" dirty="0">
            <a:solidFill>
              <a:schemeClr val="bg1"/>
            </a:solidFill>
            <a:cs typeface="B Roya" panose="00000400000000000000" pitchFamily="2" charset="-78"/>
          </a:endParaRPr>
        </a:p>
      </dgm:t>
    </dgm:pt>
    <dgm:pt modelId="{24AF7849-299B-4E50-A7B1-DF2B76F56A52}" type="parTrans" cxnId="{EC101F5F-6079-45CB-87B7-094E340BA1E0}">
      <dgm:prSet/>
      <dgm:spPr/>
      <dgm:t>
        <a:bodyPr/>
        <a:lstStyle/>
        <a:p>
          <a:endParaRPr lang="en-US"/>
        </a:p>
      </dgm:t>
    </dgm:pt>
    <dgm:pt modelId="{2464B5B3-CAFB-4C88-A21D-76C3AEC58E90}" type="sibTrans" cxnId="{EC101F5F-6079-45CB-87B7-094E340BA1E0}">
      <dgm:prSet/>
      <dgm:spPr/>
      <dgm:t>
        <a:bodyPr/>
        <a:lstStyle/>
        <a:p>
          <a:endParaRPr lang="en-US"/>
        </a:p>
      </dgm:t>
    </dgm:pt>
    <dgm:pt modelId="{0E021488-CB36-45D6-8749-72FBC110F1BA}">
      <dgm:prSet/>
      <dgm:spPr>
        <a:solidFill>
          <a:srgbClr val="FF6600">
            <a:alpha val="50000"/>
          </a:srgbClr>
        </a:solidFill>
        <a:ln w="76200">
          <a:solidFill>
            <a:srgbClr val="FFFF00"/>
          </a:solidFill>
        </a:ln>
      </dgm:spPr>
      <dgm:t>
        <a:bodyPr/>
        <a:lstStyle/>
        <a:p>
          <a:endParaRPr lang="en-US"/>
        </a:p>
      </dgm:t>
    </dgm:pt>
    <dgm:pt modelId="{CAC7492D-7C0E-47F3-AA3B-D1520A16A94C}" type="parTrans" cxnId="{0490447B-D1D1-4563-8C7F-CEA3DD0B2E63}">
      <dgm:prSet/>
      <dgm:spPr/>
      <dgm:t>
        <a:bodyPr/>
        <a:lstStyle/>
        <a:p>
          <a:endParaRPr lang="en-US"/>
        </a:p>
      </dgm:t>
    </dgm:pt>
    <dgm:pt modelId="{00490843-84BD-494D-9980-02FA83A5965F}" type="sibTrans" cxnId="{0490447B-D1D1-4563-8C7F-CEA3DD0B2E63}">
      <dgm:prSet/>
      <dgm:spPr/>
      <dgm:t>
        <a:bodyPr/>
        <a:lstStyle/>
        <a:p>
          <a:endParaRPr lang="en-US"/>
        </a:p>
      </dgm:t>
    </dgm:pt>
    <dgm:pt modelId="{16A44E83-2AB5-472D-9538-4C07AF8FEDAD}">
      <dgm:prSet/>
      <dgm:spPr>
        <a:solidFill>
          <a:srgbClr val="FF0000">
            <a:alpha val="50000"/>
          </a:srgbClr>
        </a:solidFill>
      </dgm:spPr>
      <dgm:t>
        <a:bodyPr/>
        <a:lstStyle/>
        <a:p>
          <a:endParaRPr lang="en-US"/>
        </a:p>
      </dgm:t>
    </dgm:pt>
    <dgm:pt modelId="{C31A7E58-336F-4C6D-96F9-E11A2D12E787}" type="parTrans" cxnId="{9EE7164A-C0EB-41CF-926E-52D8B930D8EE}">
      <dgm:prSet/>
      <dgm:spPr/>
      <dgm:t>
        <a:bodyPr/>
        <a:lstStyle/>
        <a:p>
          <a:endParaRPr lang="en-US"/>
        </a:p>
      </dgm:t>
    </dgm:pt>
    <dgm:pt modelId="{DC665845-F8A2-43B9-856C-A68A63C490CC}" type="sibTrans" cxnId="{9EE7164A-C0EB-41CF-926E-52D8B930D8EE}">
      <dgm:prSet/>
      <dgm:spPr/>
      <dgm:t>
        <a:bodyPr/>
        <a:lstStyle/>
        <a:p>
          <a:endParaRPr lang="en-US"/>
        </a:p>
      </dgm:t>
    </dgm:pt>
    <dgm:pt modelId="{91A2B053-3CAD-453B-8832-1081C791F2C3}">
      <dgm:prSet/>
      <dgm:spPr>
        <a:solidFill>
          <a:srgbClr val="FF9900">
            <a:alpha val="50000"/>
          </a:srgbClr>
        </a:solidFill>
        <a:ln w="76200">
          <a:solidFill>
            <a:srgbClr val="00FFFF"/>
          </a:solidFill>
        </a:ln>
      </dgm:spPr>
      <dgm:t>
        <a:bodyPr/>
        <a:lstStyle/>
        <a:p>
          <a:endParaRPr lang="en-US"/>
        </a:p>
      </dgm:t>
    </dgm:pt>
    <dgm:pt modelId="{EFDF97C0-5959-4183-86F7-A23A91D7D876}" type="parTrans" cxnId="{9691F588-3F8C-4134-8286-988767211506}">
      <dgm:prSet/>
      <dgm:spPr/>
      <dgm:t>
        <a:bodyPr/>
        <a:lstStyle/>
        <a:p>
          <a:endParaRPr lang="en-US"/>
        </a:p>
      </dgm:t>
    </dgm:pt>
    <dgm:pt modelId="{B124550F-775B-4E0A-A87D-3C5A23939B73}" type="sibTrans" cxnId="{9691F588-3F8C-4134-8286-988767211506}">
      <dgm:prSet/>
      <dgm:spPr/>
      <dgm:t>
        <a:bodyPr/>
        <a:lstStyle/>
        <a:p>
          <a:endParaRPr lang="en-US"/>
        </a:p>
      </dgm:t>
    </dgm:pt>
    <dgm:pt modelId="{BB8FC1E0-0604-4195-854B-B1C018C097CD}">
      <dgm:prSet/>
      <dgm:spPr>
        <a:solidFill>
          <a:srgbClr val="66FF33">
            <a:alpha val="50000"/>
          </a:srgbClr>
        </a:solidFill>
      </dgm:spPr>
      <dgm:t>
        <a:bodyPr/>
        <a:lstStyle/>
        <a:p>
          <a:endParaRPr lang="en-US"/>
        </a:p>
      </dgm:t>
    </dgm:pt>
    <dgm:pt modelId="{34193EF2-6AD2-4D86-93A8-2311F23C7CA4}" type="parTrans" cxnId="{35609147-D668-4C39-BF76-115758F03EF7}">
      <dgm:prSet/>
      <dgm:spPr/>
      <dgm:t>
        <a:bodyPr/>
        <a:lstStyle/>
        <a:p>
          <a:endParaRPr lang="en-US"/>
        </a:p>
      </dgm:t>
    </dgm:pt>
    <dgm:pt modelId="{CD2FD4A8-AB78-4BC8-8687-1FAC347D8844}" type="sibTrans" cxnId="{35609147-D668-4C39-BF76-115758F03EF7}">
      <dgm:prSet/>
      <dgm:spPr/>
      <dgm:t>
        <a:bodyPr/>
        <a:lstStyle/>
        <a:p>
          <a:endParaRPr lang="en-US"/>
        </a:p>
      </dgm:t>
    </dgm:pt>
    <dgm:pt modelId="{19FCF9E3-02B1-4E07-A3C0-8C6FCC9B3502}">
      <dgm:prSet/>
      <dgm:spPr>
        <a:solidFill>
          <a:srgbClr val="CC00CC">
            <a:alpha val="50000"/>
          </a:srgbClr>
        </a:solidFill>
      </dgm:spPr>
      <dgm:t>
        <a:bodyPr/>
        <a:lstStyle/>
        <a:p>
          <a:endParaRPr lang="en-US"/>
        </a:p>
      </dgm:t>
    </dgm:pt>
    <dgm:pt modelId="{1AF113C5-0E84-420E-8D54-F396D0149CFB}" type="parTrans" cxnId="{DF79F93E-51A8-40BF-B7F0-4841DD141ECB}">
      <dgm:prSet/>
      <dgm:spPr/>
      <dgm:t>
        <a:bodyPr/>
        <a:lstStyle/>
        <a:p>
          <a:endParaRPr lang="en-US"/>
        </a:p>
      </dgm:t>
    </dgm:pt>
    <dgm:pt modelId="{E804430D-3066-46FB-9015-8831F446DBDC}" type="sibTrans" cxnId="{DF79F93E-51A8-40BF-B7F0-4841DD141ECB}">
      <dgm:prSet/>
      <dgm:spPr/>
      <dgm:t>
        <a:bodyPr/>
        <a:lstStyle/>
        <a:p>
          <a:endParaRPr lang="en-US"/>
        </a:p>
      </dgm:t>
    </dgm:pt>
    <dgm:pt modelId="{D2569F77-4E5C-4E2E-BD94-ACD4653A8E8B}">
      <dgm:prSet/>
      <dgm:spPr>
        <a:solidFill>
          <a:srgbClr val="225BCE">
            <a:alpha val="50000"/>
          </a:srgbClr>
        </a:solidFill>
        <a:ln w="76200">
          <a:solidFill>
            <a:srgbClr val="00B050"/>
          </a:solidFill>
        </a:ln>
      </dgm:spPr>
      <dgm:t>
        <a:bodyPr/>
        <a:lstStyle/>
        <a:p>
          <a:endParaRPr lang="en-US"/>
        </a:p>
      </dgm:t>
    </dgm:pt>
    <dgm:pt modelId="{EB3D0207-9615-45B2-A99F-DF504DCD65F1}" type="parTrans" cxnId="{3886CDF1-177A-426A-AE3F-C3F647918EDB}">
      <dgm:prSet/>
      <dgm:spPr/>
      <dgm:t>
        <a:bodyPr/>
        <a:lstStyle/>
        <a:p>
          <a:endParaRPr lang="en-US"/>
        </a:p>
      </dgm:t>
    </dgm:pt>
    <dgm:pt modelId="{A735945C-F853-4262-8A20-311A49E3B264}" type="sibTrans" cxnId="{3886CDF1-177A-426A-AE3F-C3F647918EDB}">
      <dgm:prSet/>
      <dgm:spPr/>
      <dgm:t>
        <a:bodyPr/>
        <a:lstStyle/>
        <a:p>
          <a:endParaRPr lang="en-US"/>
        </a:p>
      </dgm:t>
    </dgm:pt>
    <dgm:pt modelId="{0E379185-4047-4C69-89B1-6CF3D24FE77D}">
      <dgm:prSet/>
      <dgm:spPr>
        <a:solidFill>
          <a:srgbClr val="66FF33">
            <a:alpha val="50000"/>
          </a:srgbClr>
        </a:solidFill>
      </dgm:spPr>
      <dgm:t>
        <a:bodyPr/>
        <a:lstStyle/>
        <a:p>
          <a:endParaRPr lang="en-US"/>
        </a:p>
      </dgm:t>
    </dgm:pt>
    <dgm:pt modelId="{8AF4AB11-2F6E-40FF-97E2-1D2EA75B8786}" type="parTrans" cxnId="{885CC0F0-D9DC-4983-9FD3-BE908D6F85D3}">
      <dgm:prSet/>
      <dgm:spPr/>
      <dgm:t>
        <a:bodyPr/>
        <a:lstStyle/>
        <a:p>
          <a:endParaRPr lang="en-US"/>
        </a:p>
      </dgm:t>
    </dgm:pt>
    <dgm:pt modelId="{BDAD1C58-774E-4C1E-B983-098C3A6B84AD}" type="sibTrans" cxnId="{885CC0F0-D9DC-4983-9FD3-BE908D6F85D3}">
      <dgm:prSet/>
      <dgm:spPr/>
      <dgm:t>
        <a:bodyPr/>
        <a:lstStyle/>
        <a:p>
          <a:endParaRPr lang="en-US"/>
        </a:p>
      </dgm:t>
    </dgm:pt>
    <dgm:pt modelId="{34C8FADE-B801-4CB7-8EE9-612DB1AEF835}" type="pres">
      <dgm:prSet presAssocID="{95861C85-B6C3-4475-9B22-58234CD8B23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D244D5-1EE2-440D-8779-2BB60DF3648A}" type="pres">
      <dgm:prSet presAssocID="{95861C85-B6C3-4475-9B22-58234CD8B232}" presName="radial" presStyleCnt="0">
        <dgm:presLayoutVars>
          <dgm:animLvl val="ctr"/>
        </dgm:presLayoutVars>
      </dgm:prSet>
      <dgm:spPr/>
    </dgm:pt>
    <dgm:pt modelId="{4041F62E-3314-4D05-BCB5-ADB3AE36AADD}" type="pres">
      <dgm:prSet presAssocID="{38B8E4D2-0E64-49B3-8A8A-7024BCD50843}" presName="centerShape" presStyleLbl="vennNode1" presStyleIdx="0" presStyleCnt="8" custScaleX="61355" custScaleY="62360" custLinFactNeighborX="0" custLinFactNeighborY="518"/>
      <dgm:spPr/>
      <dgm:t>
        <a:bodyPr/>
        <a:lstStyle/>
        <a:p>
          <a:endParaRPr lang="en-US"/>
        </a:p>
      </dgm:t>
    </dgm:pt>
    <dgm:pt modelId="{1E21257E-41DC-48B6-BC9D-E2B79632E67B}" type="pres">
      <dgm:prSet presAssocID="{0E021488-CB36-45D6-8749-72FBC110F1BA}" presName="node" presStyleLbl="vennNode1" presStyleIdx="1" presStyleCnt="8" custScaleX="122327" custScaleY="1223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D102E6-97ED-45D9-99F8-25F50DA05F23}" type="pres">
      <dgm:prSet presAssocID="{16A44E83-2AB5-472D-9538-4C07AF8FEDAD}" presName="node" presStyleLbl="vennNode1" presStyleIdx="2" presStyleCnt="8" custScaleX="127724" custScaleY="127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C51189-2FE2-4BA5-B556-D91EEF3B2CD3}" type="pres">
      <dgm:prSet presAssocID="{91A2B053-3CAD-453B-8832-1081C791F2C3}" presName="node" presStyleLbl="vennNode1" presStyleIdx="3" presStyleCnt="8" custScaleX="127724" custScaleY="127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581351-60DC-46B2-91A3-44CA74B69914}" type="pres">
      <dgm:prSet presAssocID="{BB8FC1E0-0604-4195-854B-B1C018C097CD}" presName="node" presStyleLbl="vennNode1" presStyleIdx="4" presStyleCnt="8" custScaleX="127724" custScaleY="127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FA94ED-3A91-4A1B-B288-7F21671BB490}" type="pres">
      <dgm:prSet presAssocID="{19FCF9E3-02B1-4E07-A3C0-8C6FCC9B3502}" presName="node" presStyleLbl="vennNode1" presStyleIdx="5" presStyleCnt="8" custScaleX="127724" custScaleY="127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89D42E-59AC-4586-9953-3EFE0294A586}" type="pres">
      <dgm:prSet presAssocID="{D2569F77-4E5C-4E2E-BD94-ACD4653A8E8B}" presName="node" presStyleLbl="vennNode1" presStyleIdx="6" presStyleCnt="8" custScaleX="127724" custScaleY="127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3647-5048-4ED4-8B3F-C0EA4AD168A0}" type="pres">
      <dgm:prSet presAssocID="{0E379185-4047-4C69-89B1-6CF3D24FE77D}" presName="node" presStyleLbl="vennNode1" presStyleIdx="7" presStyleCnt="8" custScaleX="127724" custScaleY="127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766FF0-FA0A-4CDD-AACE-456675B654AB}" type="presOf" srcId="{38B8E4D2-0E64-49B3-8A8A-7024BCD50843}" destId="{4041F62E-3314-4D05-BCB5-ADB3AE36AADD}" srcOrd="0" destOrd="0" presId="urn:microsoft.com/office/officeart/2005/8/layout/radial3"/>
    <dgm:cxn modelId="{3886CDF1-177A-426A-AE3F-C3F647918EDB}" srcId="{38B8E4D2-0E64-49B3-8A8A-7024BCD50843}" destId="{D2569F77-4E5C-4E2E-BD94-ACD4653A8E8B}" srcOrd="5" destOrd="0" parTransId="{EB3D0207-9615-45B2-A99F-DF504DCD65F1}" sibTransId="{A735945C-F853-4262-8A20-311A49E3B264}"/>
    <dgm:cxn modelId="{8057E9A6-32A8-4B9E-B553-63E37775B5E0}" type="presOf" srcId="{19FCF9E3-02B1-4E07-A3C0-8C6FCC9B3502}" destId="{5DFA94ED-3A91-4A1B-B288-7F21671BB490}" srcOrd="0" destOrd="0" presId="urn:microsoft.com/office/officeart/2005/8/layout/radial3"/>
    <dgm:cxn modelId="{0490447B-D1D1-4563-8C7F-CEA3DD0B2E63}" srcId="{38B8E4D2-0E64-49B3-8A8A-7024BCD50843}" destId="{0E021488-CB36-45D6-8749-72FBC110F1BA}" srcOrd="0" destOrd="0" parTransId="{CAC7492D-7C0E-47F3-AA3B-D1520A16A94C}" sibTransId="{00490843-84BD-494D-9980-02FA83A5965F}"/>
    <dgm:cxn modelId="{9691F588-3F8C-4134-8286-988767211506}" srcId="{38B8E4D2-0E64-49B3-8A8A-7024BCD50843}" destId="{91A2B053-3CAD-453B-8832-1081C791F2C3}" srcOrd="2" destOrd="0" parTransId="{EFDF97C0-5959-4183-86F7-A23A91D7D876}" sibTransId="{B124550F-775B-4E0A-A87D-3C5A23939B73}"/>
    <dgm:cxn modelId="{EC101F5F-6079-45CB-87B7-094E340BA1E0}" srcId="{95861C85-B6C3-4475-9B22-58234CD8B232}" destId="{38B8E4D2-0E64-49B3-8A8A-7024BCD50843}" srcOrd="0" destOrd="0" parTransId="{24AF7849-299B-4E50-A7B1-DF2B76F56A52}" sibTransId="{2464B5B3-CAFB-4C88-A21D-76C3AEC58E90}"/>
    <dgm:cxn modelId="{7CA3F1C3-35C7-40FC-A7FA-4AE23433F7AA}" type="presOf" srcId="{95861C85-B6C3-4475-9B22-58234CD8B232}" destId="{34C8FADE-B801-4CB7-8EE9-612DB1AEF835}" srcOrd="0" destOrd="0" presId="urn:microsoft.com/office/officeart/2005/8/layout/radial3"/>
    <dgm:cxn modelId="{DF79F93E-51A8-40BF-B7F0-4841DD141ECB}" srcId="{38B8E4D2-0E64-49B3-8A8A-7024BCD50843}" destId="{19FCF9E3-02B1-4E07-A3C0-8C6FCC9B3502}" srcOrd="4" destOrd="0" parTransId="{1AF113C5-0E84-420E-8D54-F396D0149CFB}" sibTransId="{E804430D-3066-46FB-9015-8831F446DBDC}"/>
    <dgm:cxn modelId="{86F920D2-98A7-4A58-A0EF-D4AE74A733A5}" type="presOf" srcId="{0E379185-4047-4C69-89B1-6CF3D24FE77D}" destId="{F2AE3647-5048-4ED4-8B3F-C0EA4AD168A0}" srcOrd="0" destOrd="0" presId="urn:microsoft.com/office/officeart/2005/8/layout/radial3"/>
    <dgm:cxn modelId="{BD587E42-6F33-42C3-8BD7-E425331441C9}" type="presOf" srcId="{0E021488-CB36-45D6-8749-72FBC110F1BA}" destId="{1E21257E-41DC-48B6-BC9D-E2B79632E67B}" srcOrd="0" destOrd="0" presId="urn:microsoft.com/office/officeart/2005/8/layout/radial3"/>
    <dgm:cxn modelId="{40C0F4B4-0FF6-4AB3-8B76-0DB155A34365}" type="presOf" srcId="{16A44E83-2AB5-472D-9538-4C07AF8FEDAD}" destId="{C5D102E6-97ED-45D9-99F8-25F50DA05F23}" srcOrd="0" destOrd="0" presId="urn:microsoft.com/office/officeart/2005/8/layout/radial3"/>
    <dgm:cxn modelId="{9EE7164A-C0EB-41CF-926E-52D8B930D8EE}" srcId="{38B8E4D2-0E64-49B3-8A8A-7024BCD50843}" destId="{16A44E83-2AB5-472D-9538-4C07AF8FEDAD}" srcOrd="1" destOrd="0" parTransId="{C31A7E58-336F-4C6D-96F9-E11A2D12E787}" sibTransId="{DC665845-F8A2-43B9-856C-A68A63C490CC}"/>
    <dgm:cxn modelId="{2A8EE5B0-5364-4EA4-93F0-A9DC6BE4842B}" type="presOf" srcId="{BB8FC1E0-0604-4195-854B-B1C018C097CD}" destId="{10581351-60DC-46B2-91A3-44CA74B69914}" srcOrd="0" destOrd="0" presId="urn:microsoft.com/office/officeart/2005/8/layout/radial3"/>
    <dgm:cxn modelId="{885CC0F0-D9DC-4983-9FD3-BE908D6F85D3}" srcId="{38B8E4D2-0E64-49B3-8A8A-7024BCD50843}" destId="{0E379185-4047-4C69-89B1-6CF3D24FE77D}" srcOrd="6" destOrd="0" parTransId="{8AF4AB11-2F6E-40FF-97E2-1D2EA75B8786}" sibTransId="{BDAD1C58-774E-4C1E-B983-098C3A6B84AD}"/>
    <dgm:cxn modelId="{54A5C134-1CC1-49CA-AE3D-6DBF74C84B42}" type="presOf" srcId="{D2569F77-4E5C-4E2E-BD94-ACD4653A8E8B}" destId="{E789D42E-59AC-4586-9953-3EFE0294A586}" srcOrd="0" destOrd="0" presId="urn:microsoft.com/office/officeart/2005/8/layout/radial3"/>
    <dgm:cxn modelId="{5F205775-7077-49E0-8D04-DFCCB8D33E4F}" type="presOf" srcId="{91A2B053-3CAD-453B-8832-1081C791F2C3}" destId="{14C51189-2FE2-4BA5-B556-D91EEF3B2CD3}" srcOrd="0" destOrd="0" presId="urn:microsoft.com/office/officeart/2005/8/layout/radial3"/>
    <dgm:cxn modelId="{35609147-D668-4C39-BF76-115758F03EF7}" srcId="{38B8E4D2-0E64-49B3-8A8A-7024BCD50843}" destId="{BB8FC1E0-0604-4195-854B-B1C018C097CD}" srcOrd="3" destOrd="0" parTransId="{34193EF2-6AD2-4D86-93A8-2311F23C7CA4}" sibTransId="{CD2FD4A8-AB78-4BC8-8687-1FAC347D8844}"/>
    <dgm:cxn modelId="{01CB83F6-6E51-45C7-9945-792DA70619E9}" type="presParOf" srcId="{34C8FADE-B801-4CB7-8EE9-612DB1AEF835}" destId="{B7D244D5-1EE2-440D-8779-2BB60DF3648A}" srcOrd="0" destOrd="0" presId="urn:microsoft.com/office/officeart/2005/8/layout/radial3"/>
    <dgm:cxn modelId="{63B9CDB8-192B-40E9-85EB-8BA7CB1BDC69}" type="presParOf" srcId="{B7D244D5-1EE2-440D-8779-2BB60DF3648A}" destId="{4041F62E-3314-4D05-BCB5-ADB3AE36AADD}" srcOrd="0" destOrd="0" presId="urn:microsoft.com/office/officeart/2005/8/layout/radial3"/>
    <dgm:cxn modelId="{A71490C5-3F7F-471A-9D8E-50A19F12374C}" type="presParOf" srcId="{B7D244D5-1EE2-440D-8779-2BB60DF3648A}" destId="{1E21257E-41DC-48B6-BC9D-E2B79632E67B}" srcOrd="1" destOrd="0" presId="urn:microsoft.com/office/officeart/2005/8/layout/radial3"/>
    <dgm:cxn modelId="{A7AD40CA-DEF1-467C-9FF8-EBE5F6DB1730}" type="presParOf" srcId="{B7D244D5-1EE2-440D-8779-2BB60DF3648A}" destId="{C5D102E6-97ED-45D9-99F8-25F50DA05F23}" srcOrd="2" destOrd="0" presId="urn:microsoft.com/office/officeart/2005/8/layout/radial3"/>
    <dgm:cxn modelId="{B9814D26-8A84-4F91-87B9-055DA11067FC}" type="presParOf" srcId="{B7D244D5-1EE2-440D-8779-2BB60DF3648A}" destId="{14C51189-2FE2-4BA5-B556-D91EEF3B2CD3}" srcOrd="3" destOrd="0" presId="urn:microsoft.com/office/officeart/2005/8/layout/radial3"/>
    <dgm:cxn modelId="{D6127E0D-6057-4A26-8845-BAAF3202C75A}" type="presParOf" srcId="{B7D244D5-1EE2-440D-8779-2BB60DF3648A}" destId="{10581351-60DC-46B2-91A3-44CA74B69914}" srcOrd="4" destOrd="0" presId="urn:microsoft.com/office/officeart/2005/8/layout/radial3"/>
    <dgm:cxn modelId="{C25FC76D-AEA4-49FC-A8C3-FB56F2899FF3}" type="presParOf" srcId="{B7D244D5-1EE2-440D-8779-2BB60DF3648A}" destId="{5DFA94ED-3A91-4A1B-B288-7F21671BB490}" srcOrd="5" destOrd="0" presId="urn:microsoft.com/office/officeart/2005/8/layout/radial3"/>
    <dgm:cxn modelId="{2A3A1096-0894-4706-8E8B-DE82FCF4639C}" type="presParOf" srcId="{B7D244D5-1EE2-440D-8779-2BB60DF3648A}" destId="{E789D42E-59AC-4586-9953-3EFE0294A586}" srcOrd="6" destOrd="0" presId="urn:microsoft.com/office/officeart/2005/8/layout/radial3"/>
    <dgm:cxn modelId="{23AECA2F-46B2-439F-BB2E-CD153838EA71}" type="presParOf" srcId="{B7D244D5-1EE2-440D-8779-2BB60DF3648A}" destId="{F2AE3647-5048-4ED4-8B3F-C0EA4AD168A0}" srcOrd="7" destOrd="0" presId="urn:microsoft.com/office/officeart/2005/8/layout/radial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-4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F62FEA-94A0-4D2B-9505-18DB0F9BCF8A}" type="presOf" srcId="{0744C26D-BEDC-456F-A127-41D6439B1E05}" destId="{75B66A63-D050-49B4-A696-C035C2795826}" srcOrd="0" destOrd="0" presId="urn:microsoft.com/office/officeart/2005/8/layout/vList3#2"/>
    <dgm:cxn modelId="{0DC0F8E9-0A5A-4C88-B897-62CF1028AB4D}" type="presOf" srcId="{97C15AAA-999B-4C75-B585-A85959B2416C}" destId="{75F5A38A-6E45-4677-B94A-22CD7A1CD012}" srcOrd="0" destOrd="0" presId="urn:microsoft.com/office/officeart/2005/8/layout/vList3#2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4A6DC96B-5035-456B-A039-FD61AB4C7333}" type="presParOf" srcId="{75F5A38A-6E45-4677-B94A-22CD7A1CD012}" destId="{029119E8-6DBA-4D6C-B111-A6AD6E7FBE79}" srcOrd="0" destOrd="0" presId="urn:microsoft.com/office/officeart/2005/8/layout/vList3#2"/>
    <dgm:cxn modelId="{89B3921B-653C-4E89-AD8A-5FDFD0D18026}" type="presParOf" srcId="{029119E8-6DBA-4D6C-B111-A6AD6E7FBE79}" destId="{A2F55ED3-9739-47E5-8E74-36AECAC75B8B}" srcOrd="0" destOrd="0" presId="urn:microsoft.com/office/officeart/2005/8/layout/vList3#2"/>
    <dgm:cxn modelId="{9BBF0C02-A6FC-4326-8578-B90B4BC4CBC5}" type="presParOf" srcId="{029119E8-6DBA-4D6C-B111-A6AD6E7FBE79}" destId="{75B66A63-D050-49B4-A696-C035C2795826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E76836B-D447-466B-AF95-A563CF7C2031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560B001-AE76-426E-88E3-9A5ABCDFDEA0}">
      <dgm:prSet phldrT="[Text]" custT="1"/>
      <dgm:spPr>
        <a:solidFill>
          <a:srgbClr val="FF0000"/>
        </a:solidFill>
        <a:ln w="76200">
          <a:solidFill>
            <a:schemeClr val="bg1"/>
          </a:solidFill>
        </a:ln>
      </dgm:spPr>
      <dgm:t>
        <a:bodyPr/>
        <a:lstStyle/>
        <a:p>
          <a:pPr rtl="1"/>
          <a:r>
            <a:rPr kumimoji="0" lang="fa-IR" sz="2400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زندگی همراه با </a:t>
          </a:r>
          <a:r>
            <a:rPr kumimoji="0" lang="fa-IR" sz="2400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تاییدطلبی و </a:t>
          </a:r>
          <a:r>
            <a:rPr kumimoji="0" lang="fa-IR" sz="2400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تبادل مهر و محبت </a:t>
          </a:r>
          <a:r>
            <a:rPr kumimoji="0" lang="en-US" sz="24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" pitchFamily="2" charset="2"/>
            </a:rPr>
            <a:t></a:t>
          </a:r>
          <a:endParaRPr lang="en-US" sz="2400" b="1" dirty="0">
            <a:solidFill>
              <a:schemeClr val="bg1"/>
            </a:solidFill>
            <a:cs typeface="B Karim" pitchFamily="2" charset="-78"/>
          </a:endParaRPr>
        </a:p>
      </dgm:t>
    </dgm:pt>
    <dgm:pt modelId="{7E6D8619-4797-4BEB-B682-40BA26749CE3}" type="parTrans" cxnId="{C4CA528F-C496-4857-BB4C-D5DF776C7B3F}">
      <dgm:prSet/>
      <dgm:spPr/>
      <dgm:t>
        <a:bodyPr/>
        <a:lstStyle/>
        <a:p>
          <a:endParaRPr lang="en-US"/>
        </a:p>
      </dgm:t>
    </dgm:pt>
    <dgm:pt modelId="{5BA9AE6B-E8DC-47DD-A06D-DD66CEEB232B}" type="sibTrans" cxnId="{C4CA528F-C496-4857-BB4C-D5DF776C7B3F}">
      <dgm:prSet/>
      <dgm:spPr/>
      <dgm:t>
        <a:bodyPr/>
        <a:lstStyle/>
        <a:p>
          <a:endParaRPr lang="en-US"/>
        </a:p>
      </dgm:t>
    </dgm:pt>
    <dgm:pt modelId="{2796A9A4-3972-4F60-90BC-D845F3AB12C1}">
      <dgm:prSet custT="1"/>
      <dgm:spPr>
        <a:solidFill>
          <a:srgbClr val="E9FD2D"/>
        </a:solidFill>
        <a:ln w="76200">
          <a:solidFill>
            <a:schemeClr val="bg1"/>
          </a:solidFill>
        </a:ln>
      </dgm:spPr>
      <dgm:t>
        <a:bodyPr/>
        <a:lstStyle/>
        <a:p>
          <a:pPr marL="0" indent="0" algn="ctr" rtl="1"/>
          <a:r>
            <a:rPr kumimoji="0" lang="fa-IR" sz="2400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 2" pitchFamily="18" charset="2"/>
            </a:rPr>
            <a:t>تاییدطلبی </a:t>
          </a:r>
          <a:r>
            <a:rPr kumimoji="0" lang="fa-IR" sz="2400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 2" pitchFamily="18" charset="2"/>
            </a:rPr>
            <a:t>ناشی از قدرت </a:t>
          </a:r>
          <a:r>
            <a:rPr kumimoji="0" lang="en-US" sz="28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 2" pitchFamily="18" charset="2"/>
            </a:rPr>
            <a:t></a:t>
          </a:r>
          <a:endParaRPr lang="en-US" sz="2800" b="1" dirty="0">
            <a:solidFill>
              <a:schemeClr val="bg1"/>
            </a:solidFill>
            <a:cs typeface="B Karim" pitchFamily="2" charset="-78"/>
          </a:endParaRPr>
        </a:p>
      </dgm:t>
    </dgm:pt>
    <dgm:pt modelId="{DA94F1B1-F4A2-44E3-B321-6FC315C863FB}" type="parTrans" cxnId="{945982AB-5B0A-4D38-A7F4-317B1B9B9891}">
      <dgm:prSet/>
      <dgm:spPr/>
      <dgm:t>
        <a:bodyPr/>
        <a:lstStyle/>
        <a:p>
          <a:endParaRPr lang="en-US"/>
        </a:p>
      </dgm:t>
    </dgm:pt>
    <dgm:pt modelId="{4C7917FD-0D0B-4BFC-A668-B727ADE13A9A}" type="sibTrans" cxnId="{945982AB-5B0A-4D38-A7F4-317B1B9B9891}">
      <dgm:prSet/>
      <dgm:spPr/>
      <dgm:t>
        <a:bodyPr/>
        <a:lstStyle/>
        <a:p>
          <a:endParaRPr lang="en-US"/>
        </a:p>
      </dgm:t>
    </dgm:pt>
    <dgm:pt modelId="{4EE37553-54B8-459C-A3C7-99F80F5608C7}">
      <dgm:prSet custT="1"/>
      <dgm:spPr>
        <a:solidFill>
          <a:srgbClr val="FFC000"/>
        </a:solidFill>
        <a:ln w="76200">
          <a:solidFill>
            <a:schemeClr val="bg1"/>
          </a:solidFill>
        </a:ln>
      </dgm:spPr>
      <dgm:t>
        <a:bodyPr/>
        <a:lstStyle/>
        <a:p>
          <a:pPr rtl="1"/>
          <a:r>
            <a:rPr kumimoji="0" lang="fa-IR" sz="2400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تاییدطلبی </a:t>
          </a:r>
          <a:r>
            <a:rPr kumimoji="0" lang="fa-IR" sz="2400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ناشی از ضعف نفس و </a:t>
          </a:r>
          <a:r>
            <a:rPr kumimoji="0" lang="fa-IR" sz="2400" b="1" i="0" u="none" strike="noStrike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بی‌شخصیتی </a:t>
          </a:r>
          <a:r>
            <a:rPr kumimoji="0" lang="en-US" sz="2600" b="1" i="0" u="none" strike="noStrike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 2" pitchFamily="18" charset="2"/>
            </a:rPr>
            <a:t></a:t>
          </a:r>
          <a:endParaRPr lang="en-US" sz="2600" b="1" dirty="0">
            <a:solidFill>
              <a:schemeClr val="bg1"/>
            </a:solidFill>
            <a:cs typeface="B Karim" pitchFamily="2" charset="-78"/>
          </a:endParaRPr>
        </a:p>
      </dgm:t>
    </dgm:pt>
    <dgm:pt modelId="{7B77C495-14AD-4D1B-8942-788ACC86428A}" type="sibTrans" cxnId="{CE9FFEAB-05AC-4736-B78F-0ED6933A1964}">
      <dgm:prSet/>
      <dgm:spPr/>
      <dgm:t>
        <a:bodyPr/>
        <a:lstStyle/>
        <a:p>
          <a:endParaRPr lang="en-US"/>
        </a:p>
      </dgm:t>
    </dgm:pt>
    <dgm:pt modelId="{92500684-A639-40CC-B862-F5A0E5A69550}" type="parTrans" cxnId="{CE9FFEAB-05AC-4736-B78F-0ED6933A1964}">
      <dgm:prSet/>
      <dgm:spPr/>
      <dgm:t>
        <a:bodyPr/>
        <a:lstStyle/>
        <a:p>
          <a:endParaRPr lang="en-US"/>
        </a:p>
      </dgm:t>
    </dgm:pt>
    <dgm:pt modelId="{164BAEC7-B9C6-4233-976B-5D9E5926DE36}" type="pres">
      <dgm:prSet presAssocID="{AE76836B-D447-466B-AF95-A563CF7C2031}" presName="Name0" presStyleCnt="0">
        <dgm:presLayoutVars>
          <dgm:chMax val="7"/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FF37D98-8B40-4A33-9B30-EEF404942DB4}" type="pres">
      <dgm:prSet presAssocID="{3560B001-AE76-426E-88E3-9A5ABCDFDEA0}" presName="circle1" presStyleLbl="node1" presStyleIdx="0" presStyleCnt="3" custScaleX="114583"/>
      <dgm:spPr>
        <a:solidFill>
          <a:srgbClr val="FF0000"/>
        </a:solidFill>
        <a:ln w="76200">
          <a:solidFill>
            <a:schemeClr val="bg1"/>
          </a:solidFill>
        </a:ln>
      </dgm:spPr>
      <dgm:t>
        <a:bodyPr/>
        <a:lstStyle/>
        <a:p>
          <a:endParaRPr lang="en-US"/>
        </a:p>
      </dgm:t>
    </dgm:pt>
    <dgm:pt modelId="{3313FE11-32FC-42E5-8169-4F68ED857507}" type="pres">
      <dgm:prSet presAssocID="{3560B001-AE76-426E-88E3-9A5ABCDFDEA0}" presName="space" presStyleCnt="0"/>
      <dgm:spPr/>
      <dgm:t>
        <a:bodyPr/>
        <a:lstStyle/>
        <a:p>
          <a:endParaRPr lang="en-US"/>
        </a:p>
      </dgm:t>
    </dgm:pt>
    <dgm:pt modelId="{FBA846F5-CB99-4187-8DFA-7FA4A626776B}" type="pres">
      <dgm:prSet presAssocID="{3560B001-AE76-426E-88E3-9A5ABCDFDEA0}" presName="rect1" presStyleLbl="alignAcc1" presStyleIdx="0" presStyleCnt="3" custScaleX="109821"/>
      <dgm:spPr/>
      <dgm:t>
        <a:bodyPr/>
        <a:lstStyle/>
        <a:p>
          <a:endParaRPr lang="en-US"/>
        </a:p>
      </dgm:t>
    </dgm:pt>
    <dgm:pt modelId="{430F2D68-FDFA-46C7-A324-A058D771EF41}" type="pres">
      <dgm:prSet presAssocID="{4EE37553-54B8-459C-A3C7-99F80F5608C7}" presName="vertSpace2" presStyleLbl="node1" presStyleIdx="0" presStyleCnt="3"/>
      <dgm:spPr/>
      <dgm:t>
        <a:bodyPr/>
        <a:lstStyle/>
        <a:p>
          <a:endParaRPr lang="en-US"/>
        </a:p>
      </dgm:t>
    </dgm:pt>
    <dgm:pt modelId="{99256477-48C1-4FE4-9592-75E46005B531}" type="pres">
      <dgm:prSet presAssocID="{4EE37553-54B8-459C-A3C7-99F80F5608C7}" presName="circle2" presStyleLbl="node1" presStyleIdx="1" presStyleCnt="3"/>
      <dgm:spPr>
        <a:solidFill>
          <a:srgbClr val="FFC000"/>
        </a:solidFill>
        <a:ln w="76200">
          <a:solidFill>
            <a:schemeClr val="bg1"/>
          </a:solidFill>
        </a:ln>
      </dgm:spPr>
      <dgm:t>
        <a:bodyPr/>
        <a:lstStyle/>
        <a:p>
          <a:endParaRPr lang="en-US"/>
        </a:p>
      </dgm:t>
    </dgm:pt>
    <dgm:pt modelId="{7B412BA2-F1F7-48F8-9208-C1778EA5588D}" type="pres">
      <dgm:prSet presAssocID="{4EE37553-54B8-459C-A3C7-99F80F5608C7}" presName="rect2" presStyleLbl="alignAcc1" presStyleIdx="1" presStyleCnt="3" custScaleX="109821"/>
      <dgm:spPr/>
      <dgm:t>
        <a:bodyPr/>
        <a:lstStyle/>
        <a:p>
          <a:endParaRPr lang="en-US"/>
        </a:p>
      </dgm:t>
    </dgm:pt>
    <dgm:pt modelId="{5B799BF4-176C-4B6A-86D6-2200929E091E}" type="pres">
      <dgm:prSet presAssocID="{2796A9A4-3972-4F60-90BC-D845F3AB12C1}" presName="vertSpace3" presStyleLbl="node1" presStyleIdx="1" presStyleCnt="3"/>
      <dgm:spPr/>
      <dgm:t>
        <a:bodyPr/>
        <a:lstStyle/>
        <a:p>
          <a:endParaRPr lang="en-US"/>
        </a:p>
      </dgm:t>
    </dgm:pt>
    <dgm:pt modelId="{179995AD-5224-4BBF-BDD3-683A8183583A}" type="pres">
      <dgm:prSet presAssocID="{2796A9A4-3972-4F60-90BC-D845F3AB12C1}" presName="circle3" presStyleLbl="node1" presStyleIdx="2" presStyleCnt="3" custLinFactNeighborX="-347" custLinFactNeighborY="-926"/>
      <dgm:spPr>
        <a:solidFill>
          <a:srgbClr val="E9FD2D"/>
        </a:solidFill>
        <a:ln w="76200">
          <a:solidFill>
            <a:schemeClr val="bg1"/>
          </a:solidFill>
        </a:ln>
      </dgm:spPr>
      <dgm:t>
        <a:bodyPr/>
        <a:lstStyle/>
        <a:p>
          <a:endParaRPr lang="en-US"/>
        </a:p>
      </dgm:t>
    </dgm:pt>
    <dgm:pt modelId="{EE0FA4FE-E685-4819-9542-49EE05007262}" type="pres">
      <dgm:prSet presAssocID="{2796A9A4-3972-4F60-90BC-D845F3AB12C1}" presName="rect3" presStyleLbl="alignAcc1" presStyleIdx="2" presStyleCnt="3" custScaleX="109821"/>
      <dgm:spPr/>
      <dgm:t>
        <a:bodyPr/>
        <a:lstStyle/>
        <a:p>
          <a:endParaRPr lang="en-US"/>
        </a:p>
      </dgm:t>
    </dgm:pt>
    <dgm:pt modelId="{D20CB5E9-F90E-4C6F-B335-4B632451B696}" type="pres">
      <dgm:prSet presAssocID="{3560B001-AE76-426E-88E3-9A5ABCDFDEA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FBA80E-A556-4F9D-BD51-E3EAAA85386E}" type="pres">
      <dgm:prSet presAssocID="{4EE37553-54B8-459C-A3C7-99F80F5608C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745A7C-2C35-4F86-B672-37CAF6A8D732}" type="pres">
      <dgm:prSet presAssocID="{2796A9A4-3972-4F60-90BC-D845F3AB12C1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0CAB47-CB39-4D32-BBCB-817404BBFBCC}" type="presOf" srcId="{4EE37553-54B8-459C-A3C7-99F80F5608C7}" destId="{7B412BA2-F1F7-48F8-9208-C1778EA5588D}" srcOrd="0" destOrd="0" presId="urn:microsoft.com/office/officeart/2005/8/layout/target3"/>
    <dgm:cxn modelId="{611F28C5-D279-471C-A97D-9D9E77B52DBC}" type="presOf" srcId="{2796A9A4-3972-4F60-90BC-D845F3AB12C1}" destId="{80745A7C-2C35-4F86-B672-37CAF6A8D732}" srcOrd="1" destOrd="0" presId="urn:microsoft.com/office/officeart/2005/8/layout/target3"/>
    <dgm:cxn modelId="{83489F73-EBED-4437-BD55-D1B21CEDC7D2}" type="presOf" srcId="{3560B001-AE76-426E-88E3-9A5ABCDFDEA0}" destId="{D20CB5E9-F90E-4C6F-B335-4B632451B696}" srcOrd="1" destOrd="0" presId="urn:microsoft.com/office/officeart/2005/8/layout/target3"/>
    <dgm:cxn modelId="{4CF18C78-9808-4842-822D-C597BF610785}" type="presOf" srcId="{AE76836B-D447-466B-AF95-A563CF7C2031}" destId="{164BAEC7-B9C6-4233-976B-5D9E5926DE36}" srcOrd="0" destOrd="0" presId="urn:microsoft.com/office/officeart/2005/8/layout/target3"/>
    <dgm:cxn modelId="{945982AB-5B0A-4D38-A7F4-317B1B9B9891}" srcId="{AE76836B-D447-466B-AF95-A563CF7C2031}" destId="{2796A9A4-3972-4F60-90BC-D845F3AB12C1}" srcOrd="2" destOrd="0" parTransId="{DA94F1B1-F4A2-44E3-B321-6FC315C863FB}" sibTransId="{4C7917FD-0D0B-4BFC-A668-B727ADE13A9A}"/>
    <dgm:cxn modelId="{C4CA528F-C496-4857-BB4C-D5DF776C7B3F}" srcId="{AE76836B-D447-466B-AF95-A563CF7C2031}" destId="{3560B001-AE76-426E-88E3-9A5ABCDFDEA0}" srcOrd="0" destOrd="0" parTransId="{7E6D8619-4797-4BEB-B682-40BA26749CE3}" sibTransId="{5BA9AE6B-E8DC-47DD-A06D-DD66CEEB232B}"/>
    <dgm:cxn modelId="{370E1617-4619-4A24-B70C-776C0476B64E}" type="presOf" srcId="{4EE37553-54B8-459C-A3C7-99F80F5608C7}" destId="{B5FBA80E-A556-4F9D-BD51-E3EAAA85386E}" srcOrd="1" destOrd="0" presId="urn:microsoft.com/office/officeart/2005/8/layout/target3"/>
    <dgm:cxn modelId="{CE9FFEAB-05AC-4736-B78F-0ED6933A1964}" srcId="{AE76836B-D447-466B-AF95-A563CF7C2031}" destId="{4EE37553-54B8-459C-A3C7-99F80F5608C7}" srcOrd="1" destOrd="0" parTransId="{92500684-A639-40CC-B862-F5A0E5A69550}" sibTransId="{7B77C495-14AD-4D1B-8942-788ACC86428A}"/>
    <dgm:cxn modelId="{906DE76F-3486-4A47-9743-14DC56938D93}" type="presOf" srcId="{2796A9A4-3972-4F60-90BC-D845F3AB12C1}" destId="{EE0FA4FE-E685-4819-9542-49EE05007262}" srcOrd="0" destOrd="0" presId="urn:microsoft.com/office/officeart/2005/8/layout/target3"/>
    <dgm:cxn modelId="{AEFD0D61-28B0-4CCA-8338-7CA40E2C03F3}" type="presOf" srcId="{3560B001-AE76-426E-88E3-9A5ABCDFDEA0}" destId="{FBA846F5-CB99-4187-8DFA-7FA4A626776B}" srcOrd="0" destOrd="0" presId="urn:microsoft.com/office/officeart/2005/8/layout/target3"/>
    <dgm:cxn modelId="{E7B7DD09-76FE-4A96-91EC-8CE19D871D15}" type="presParOf" srcId="{164BAEC7-B9C6-4233-976B-5D9E5926DE36}" destId="{EFF37D98-8B40-4A33-9B30-EEF404942DB4}" srcOrd="0" destOrd="0" presId="urn:microsoft.com/office/officeart/2005/8/layout/target3"/>
    <dgm:cxn modelId="{97B78E75-683C-484B-92FF-A12CB31F329E}" type="presParOf" srcId="{164BAEC7-B9C6-4233-976B-5D9E5926DE36}" destId="{3313FE11-32FC-42E5-8169-4F68ED857507}" srcOrd="1" destOrd="0" presId="urn:microsoft.com/office/officeart/2005/8/layout/target3"/>
    <dgm:cxn modelId="{CED1F1DC-CD51-45BF-AFCB-7A44B9F33309}" type="presParOf" srcId="{164BAEC7-B9C6-4233-976B-5D9E5926DE36}" destId="{FBA846F5-CB99-4187-8DFA-7FA4A626776B}" srcOrd="2" destOrd="0" presId="urn:microsoft.com/office/officeart/2005/8/layout/target3"/>
    <dgm:cxn modelId="{40FDBF0B-065B-4174-B102-375727DCA70A}" type="presParOf" srcId="{164BAEC7-B9C6-4233-976B-5D9E5926DE36}" destId="{430F2D68-FDFA-46C7-A324-A058D771EF41}" srcOrd="3" destOrd="0" presId="urn:microsoft.com/office/officeart/2005/8/layout/target3"/>
    <dgm:cxn modelId="{E8D05AB6-E4B2-443D-8C1A-A9382EB98230}" type="presParOf" srcId="{164BAEC7-B9C6-4233-976B-5D9E5926DE36}" destId="{99256477-48C1-4FE4-9592-75E46005B531}" srcOrd="4" destOrd="0" presId="urn:microsoft.com/office/officeart/2005/8/layout/target3"/>
    <dgm:cxn modelId="{AEFD4CE4-1DDB-4374-96DD-D59D9C294C57}" type="presParOf" srcId="{164BAEC7-B9C6-4233-976B-5D9E5926DE36}" destId="{7B412BA2-F1F7-48F8-9208-C1778EA5588D}" srcOrd="5" destOrd="0" presId="urn:microsoft.com/office/officeart/2005/8/layout/target3"/>
    <dgm:cxn modelId="{A7A20249-C909-48C3-BF3C-9444BB663BC1}" type="presParOf" srcId="{164BAEC7-B9C6-4233-976B-5D9E5926DE36}" destId="{5B799BF4-176C-4B6A-86D6-2200929E091E}" srcOrd="6" destOrd="0" presId="urn:microsoft.com/office/officeart/2005/8/layout/target3"/>
    <dgm:cxn modelId="{0B5C9FAA-A20B-44B7-9076-A0376B3728BE}" type="presParOf" srcId="{164BAEC7-B9C6-4233-976B-5D9E5926DE36}" destId="{179995AD-5224-4BBF-BDD3-683A8183583A}" srcOrd="7" destOrd="0" presId="urn:microsoft.com/office/officeart/2005/8/layout/target3"/>
    <dgm:cxn modelId="{84626EA8-5CD5-4EC1-94AF-5EA537DC0F92}" type="presParOf" srcId="{164BAEC7-B9C6-4233-976B-5D9E5926DE36}" destId="{EE0FA4FE-E685-4819-9542-49EE05007262}" srcOrd="8" destOrd="0" presId="urn:microsoft.com/office/officeart/2005/8/layout/target3"/>
    <dgm:cxn modelId="{C2623437-3FF7-492F-857D-450EF471DC33}" type="presParOf" srcId="{164BAEC7-B9C6-4233-976B-5D9E5926DE36}" destId="{D20CB5E9-F90E-4C6F-B335-4B632451B696}" srcOrd="9" destOrd="0" presId="urn:microsoft.com/office/officeart/2005/8/layout/target3"/>
    <dgm:cxn modelId="{6E33ECF1-A515-421D-B24F-F6A90E6CD5EB}" type="presParOf" srcId="{164BAEC7-B9C6-4233-976B-5D9E5926DE36}" destId="{B5FBA80E-A556-4F9D-BD51-E3EAAA85386E}" srcOrd="10" destOrd="0" presId="urn:microsoft.com/office/officeart/2005/8/layout/target3"/>
    <dgm:cxn modelId="{FDB8C276-9E05-423F-952C-A69DF874FD5C}" type="presParOf" srcId="{164BAEC7-B9C6-4233-976B-5D9E5926DE36}" destId="{80745A7C-2C35-4F86-B672-37CAF6A8D732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9CB6497-2025-4948-B769-F64E57FA7FE6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4539B2C-E819-4EE0-917D-0CC594AF22A7}">
      <dgm:prSet phldrT="[Text]" custT="1"/>
      <dgm:spPr>
        <a:solidFill>
          <a:srgbClr val="FF6600"/>
        </a:solidFill>
      </dgm:spPr>
      <dgm:t>
        <a:bodyPr/>
        <a:lstStyle/>
        <a:p>
          <a:pPr rtl="1"/>
          <a:r>
            <a:rPr lang="fa-IR" sz="3200" b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B Titr" pitchFamily="2" charset="-78"/>
            </a:rPr>
            <a:t>ملاک و مرجع </a:t>
          </a:r>
          <a:r>
            <a:rPr lang="fa-IR" sz="3200" b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B Titr" pitchFamily="2" charset="-78"/>
            </a:rPr>
            <a:t>ارزش‌ها </a:t>
          </a:r>
          <a:endParaRPr lang="en-US" sz="3200" dirty="0">
            <a:cs typeface="B Titr" pitchFamily="2" charset="-78"/>
          </a:endParaRPr>
        </a:p>
      </dgm:t>
    </dgm:pt>
    <dgm:pt modelId="{5343DEEF-BFED-47B4-9233-95FC30D95ABC}" type="parTrans" cxnId="{A7CC13D4-C5C4-4AB3-8DAE-622B17B7C3A0}">
      <dgm:prSet/>
      <dgm:spPr/>
      <dgm:t>
        <a:bodyPr/>
        <a:lstStyle/>
        <a:p>
          <a:endParaRPr lang="en-US"/>
        </a:p>
      </dgm:t>
    </dgm:pt>
    <dgm:pt modelId="{19796333-94FE-419F-85EA-1CA277653490}" type="sibTrans" cxnId="{A7CC13D4-C5C4-4AB3-8DAE-622B17B7C3A0}">
      <dgm:prSet/>
      <dgm:spPr/>
      <dgm:t>
        <a:bodyPr/>
        <a:lstStyle/>
        <a:p>
          <a:endParaRPr lang="en-US"/>
        </a:p>
      </dgm:t>
    </dgm:pt>
    <dgm:pt modelId="{29F76B23-422D-4631-85BC-6447B8C046BF}">
      <dgm:prSet phldrT="[Text]" custT="1"/>
      <dgm:spPr/>
      <dgm:t>
        <a:bodyPr/>
        <a:lstStyle/>
        <a:p>
          <a:r>
            <a:rPr lang="fa-IR" sz="3600" b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B Karim" pitchFamily="2" charset="-78"/>
            </a:rPr>
            <a:t>خود انسان </a:t>
          </a:r>
          <a:endParaRPr lang="en-US" sz="3600" dirty="0">
            <a:cs typeface="B Karim" pitchFamily="2" charset="-78"/>
          </a:endParaRPr>
        </a:p>
      </dgm:t>
    </dgm:pt>
    <dgm:pt modelId="{4926C3E1-237C-4B2D-A724-AECD83C35D3D}" type="parTrans" cxnId="{3229C06E-0368-46A5-A258-0F0D40DB25C1}">
      <dgm:prSet/>
      <dgm:spPr/>
      <dgm:t>
        <a:bodyPr/>
        <a:lstStyle/>
        <a:p>
          <a:endParaRPr lang="en-US"/>
        </a:p>
      </dgm:t>
    </dgm:pt>
    <dgm:pt modelId="{2CBC0AFC-4522-4CD3-93D2-C1BE9BE142F5}" type="sibTrans" cxnId="{3229C06E-0368-46A5-A258-0F0D40DB25C1}">
      <dgm:prSet/>
      <dgm:spPr/>
      <dgm:t>
        <a:bodyPr/>
        <a:lstStyle/>
        <a:p>
          <a:endParaRPr lang="en-US"/>
        </a:p>
      </dgm:t>
    </dgm:pt>
    <dgm:pt modelId="{BE87BEA7-C3BC-4B68-BF60-AC2D920150A1}">
      <dgm:prSet phldrT="[Text]" custT="1"/>
      <dgm:spPr/>
      <dgm:t>
        <a:bodyPr/>
        <a:lstStyle/>
        <a:p>
          <a:r>
            <a:rPr lang="fa-IR" sz="3600" b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B Karim" pitchFamily="2" charset="-78"/>
            </a:rPr>
            <a:t>خدا</a:t>
          </a:r>
          <a:endParaRPr lang="en-US" sz="3600" dirty="0">
            <a:cs typeface="B Karim" pitchFamily="2" charset="-78"/>
          </a:endParaRPr>
        </a:p>
      </dgm:t>
    </dgm:pt>
    <dgm:pt modelId="{6BF20D78-D865-4E40-BAEA-2D9CA67B3149}" type="parTrans" cxnId="{572F8288-7F1E-4BB2-8AB2-B0FBE52B3249}">
      <dgm:prSet/>
      <dgm:spPr/>
      <dgm:t>
        <a:bodyPr/>
        <a:lstStyle/>
        <a:p>
          <a:endParaRPr lang="en-US"/>
        </a:p>
      </dgm:t>
    </dgm:pt>
    <dgm:pt modelId="{F663E49E-2A29-4DD9-B7D8-6238F19B4A60}" type="sibTrans" cxnId="{572F8288-7F1E-4BB2-8AB2-B0FBE52B3249}">
      <dgm:prSet/>
      <dgm:spPr/>
      <dgm:t>
        <a:bodyPr/>
        <a:lstStyle/>
        <a:p>
          <a:endParaRPr lang="en-US"/>
        </a:p>
      </dgm:t>
    </dgm:pt>
    <dgm:pt modelId="{51EBA05C-537F-4F1E-A7AF-79056B68489B}" type="pres">
      <dgm:prSet presAssocID="{99CB6497-2025-4948-B769-F64E57FA7FE6}" presName="diagram" presStyleCnt="0">
        <dgm:presLayoutVars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407109A-6283-4D97-9348-7335AFF4610E}" type="pres">
      <dgm:prSet presAssocID="{14539B2C-E819-4EE0-917D-0CC594AF22A7}" presName="root" presStyleCnt="0"/>
      <dgm:spPr/>
    </dgm:pt>
    <dgm:pt modelId="{23D08203-1172-4C3D-90E5-727F340EDA1F}" type="pres">
      <dgm:prSet presAssocID="{14539B2C-E819-4EE0-917D-0CC594AF22A7}" presName="rootComposite" presStyleCnt="0"/>
      <dgm:spPr/>
    </dgm:pt>
    <dgm:pt modelId="{19F3A64F-2EA0-433D-A432-E1D0E276F2B6}" type="pres">
      <dgm:prSet presAssocID="{14539B2C-E819-4EE0-917D-0CC594AF22A7}" presName="rootText" presStyleLbl="node1" presStyleIdx="0" presStyleCnt="1" custScaleX="183796" custLinFactNeighborX="32821"/>
      <dgm:spPr/>
      <dgm:t>
        <a:bodyPr/>
        <a:lstStyle/>
        <a:p>
          <a:endParaRPr lang="en-US"/>
        </a:p>
      </dgm:t>
    </dgm:pt>
    <dgm:pt modelId="{9D0548E2-A92F-4342-BC5A-B442E428DA13}" type="pres">
      <dgm:prSet presAssocID="{14539B2C-E819-4EE0-917D-0CC594AF22A7}" presName="rootConnector" presStyleLbl="node1" presStyleIdx="0" presStyleCnt="1"/>
      <dgm:spPr/>
      <dgm:t>
        <a:bodyPr/>
        <a:lstStyle/>
        <a:p>
          <a:endParaRPr lang="en-US"/>
        </a:p>
      </dgm:t>
    </dgm:pt>
    <dgm:pt modelId="{B5F34801-EAA7-4472-8386-BCFA9EACA8D5}" type="pres">
      <dgm:prSet presAssocID="{14539B2C-E819-4EE0-917D-0CC594AF22A7}" presName="childShape" presStyleCnt="0"/>
      <dgm:spPr/>
    </dgm:pt>
    <dgm:pt modelId="{7B82185F-E5A0-430A-A7C5-A84386BAAF8C}" type="pres">
      <dgm:prSet presAssocID="{4926C3E1-237C-4B2D-A724-AECD83C35D3D}" presName="Name13" presStyleLbl="parChTrans1D2" presStyleIdx="0" presStyleCnt="2"/>
      <dgm:spPr/>
      <dgm:t>
        <a:bodyPr/>
        <a:lstStyle/>
        <a:p>
          <a:endParaRPr lang="en-US"/>
        </a:p>
      </dgm:t>
    </dgm:pt>
    <dgm:pt modelId="{1F805453-88AF-430C-B298-CDE99318B186}" type="pres">
      <dgm:prSet presAssocID="{29F76B23-422D-4631-85BC-6447B8C046BF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1880B-7F22-46F1-8DF7-EAD1E1385E31}" type="pres">
      <dgm:prSet presAssocID="{6BF20D78-D865-4E40-BAEA-2D9CA67B3149}" presName="Name13" presStyleLbl="parChTrans1D2" presStyleIdx="1" presStyleCnt="2"/>
      <dgm:spPr/>
      <dgm:t>
        <a:bodyPr/>
        <a:lstStyle/>
        <a:p>
          <a:endParaRPr lang="en-US"/>
        </a:p>
      </dgm:t>
    </dgm:pt>
    <dgm:pt modelId="{CC3B8B58-A059-4522-AD7D-DE448B273B7D}" type="pres">
      <dgm:prSet presAssocID="{BE87BEA7-C3BC-4B68-BF60-AC2D920150A1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410F20-E41B-43F7-A4BB-9BBEBF8A4246}" type="presOf" srcId="{BE87BEA7-C3BC-4B68-BF60-AC2D920150A1}" destId="{CC3B8B58-A059-4522-AD7D-DE448B273B7D}" srcOrd="0" destOrd="0" presId="urn:microsoft.com/office/officeart/2005/8/layout/hierarchy3"/>
    <dgm:cxn modelId="{3229C06E-0368-46A5-A258-0F0D40DB25C1}" srcId="{14539B2C-E819-4EE0-917D-0CC594AF22A7}" destId="{29F76B23-422D-4631-85BC-6447B8C046BF}" srcOrd="0" destOrd="0" parTransId="{4926C3E1-237C-4B2D-A724-AECD83C35D3D}" sibTransId="{2CBC0AFC-4522-4CD3-93D2-C1BE9BE142F5}"/>
    <dgm:cxn modelId="{95A8F41F-B8A3-4175-814D-2E0EC6EF8700}" type="presOf" srcId="{6BF20D78-D865-4E40-BAEA-2D9CA67B3149}" destId="{2F31880B-7F22-46F1-8DF7-EAD1E1385E31}" srcOrd="0" destOrd="0" presId="urn:microsoft.com/office/officeart/2005/8/layout/hierarchy3"/>
    <dgm:cxn modelId="{572F8288-7F1E-4BB2-8AB2-B0FBE52B3249}" srcId="{14539B2C-E819-4EE0-917D-0CC594AF22A7}" destId="{BE87BEA7-C3BC-4B68-BF60-AC2D920150A1}" srcOrd="1" destOrd="0" parTransId="{6BF20D78-D865-4E40-BAEA-2D9CA67B3149}" sibTransId="{F663E49E-2A29-4DD9-B7D8-6238F19B4A60}"/>
    <dgm:cxn modelId="{8D7A9939-FFD2-4F2F-A672-4919583B10C4}" type="presOf" srcId="{29F76B23-422D-4631-85BC-6447B8C046BF}" destId="{1F805453-88AF-430C-B298-CDE99318B186}" srcOrd="0" destOrd="0" presId="urn:microsoft.com/office/officeart/2005/8/layout/hierarchy3"/>
    <dgm:cxn modelId="{5EDE1CC4-2362-48E9-AA8E-DA8740437380}" type="presOf" srcId="{14539B2C-E819-4EE0-917D-0CC594AF22A7}" destId="{9D0548E2-A92F-4342-BC5A-B442E428DA13}" srcOrd="1" destOrd="0" presId="urn:microsoft.com/office/officeart/2005/8/layout/hierarchy3"/>
    <dgm:cxn modelId="{BB897178-0D55-4BC7-B242-C96FCAF2357A}" type="presOf" srcId="{4926C3E1-237C-4B2D-A724-AECD83C35D3D}" destId="{7B82185F-E5A0-430A-A7C5-A84386BAAF8C}" srcOrd="0" destOrd="0" presId="urn:microsoft.com/office/officeart/2005/8/layout/hierarchy3"/>
    <dgm:cxn modelId="{CF84EB7C-731A-45B0-AA70-99142C4F7C28}" type="presOf" srcId="{14539B2C-E819-4EE0-917D-0CC594AF22A7}" destId="{19F3A64F-2EA0-433D-A432-E1D0E276F2B6}" srcOrd="0" destOrd="0" presId="urn:microsoft.com/office/officeart/2005/8/layout/hierarchy3"/>
    <dgm:cxn modelId="{0BA3AB77-38AB-4F72-BB7E-D305E159B6B2}" type="presOf" srcId="{99CB6497-2025-4948-B769-F64E57FA7FE6}" destId="{51EBA05C-537F-4F1E-A7AF-79056B68489B}" srcOrd="0" destOrd="0" presId="urn:microsoft.com/office/officeart/2005/8/layout/hierarchy3"/>
    <dgm:cxn modelId="{A7CC13D4-C5C4-4AB3-8DAE-622B17B7C3A0}" srcId="{99CB6497-2025-4948-B769-F64E57FA7FE6}" destId="{14539B2C-E819-4EE0-917D-0CC594AF22A7}" srcOrd="0" destOrd="0" parTransId="{5343DEEF-BFED-47B4-9233-95FC30D95ABC}" sibTransId="{19796333-94FE-419F-85EA-1CA277653490}"/>
    <dgm:cxn modelId="{2B064448-40E4-48CC-BD1C-B5D6F3460D70}" type="presParOf" srcId="{51EBA05C-537F-4F1E-A7AF-79056B68489B}" destId="{C407109A-6283-4D97-9348-7335AFF4610E}" srcOrd="0" destOrd="0" presId="urn:microsoft.com/office/officeart/2005/8/layout/hierarchy3"/>
    <dgm:cxn modelId="{99F179E8-9673-408D-A003-A68D19EED9EF}" type="presParOf" srcId="{C407109A-6283-4D97-9348-7335AFF4610E}" destId="{23D08203-1172-4C3D-90E5-727F340EDA1F}" srcOrd="0" destOrd="0" presId="urn:microsoft.com/office/officeart/2005/8/layout/hierarchy3"/>
    <dgm:cxn modelId="{13288476-64AA-41C7-94BF-DBAA1B3BDDD6}" type="presParOf" srcId="{23D08203-1172-4C3D-90E5-727F340EDA1F}" destId="{19F3A64F-2EA0-433D-A432-E1D0E276F2B6}" srcOrd="0" destOrd="0" presId="urn:microsoft.com/office/officeart/2005/8/layout/hierarchy3"/>
    <dgm:cxn modelId="{C8A0DA2B-ABA8-496C-8FF8-7BFE823E2A65}" type="presParOf" srcId="{23D08203-1172-4C3D-90E5-727F340EDA1F}" destId="{9D0548E2-A92F-4342-BC5A-B442E428DA13}" srcOrd="1" destOrd="0" presId="urn:microsoft.com/office/officeart/2005/8/layout/hierarchy3"/>
    <dgm:cxn modelId="{0BA0E915-D23D-4E70-9482-04BE172A5FF7}" type="presParOf" srcId="{C407109A-6283-4D97-9348-7335AFF4610E}" destId="{B5F34801-EAA7-4472-8386-BCFA9EACA8D5}" srcOrd="1" destOrd="0" presId="urn:microsoft.com/office/officeart/2005/8/layout/hierarchy3"/>
    <dgm:cxn modelId="{08343033-1BC3-400C-997B-55C93A3FF265}" type="presParOf" srcId="{B5F34801-EAA7-4472-8386-BCFA9EACA8D5}" destId="{7B82185F-E5A0-430A-A7C5-A84386BAAF8C}" srcOrd="0" destOrd="0" presId="urn:microsoft.com/office/officeart/2005/8/layout/hierarchy3"/>
    <dgm:cxn modelId="{5CA691AC-DBA7-45E9-B80B-BBAAACAF5542}" type="presParOf" srcId="{B5F34801-EAA7-4472-8386-BCFA9EACA8D5}" destId="{1F805453-88AF-430C-B298-CDE99318B186}" srcOrd="1" destOrd="0" presId="urn:microsoft.com/office/officeart/2005/8/layout/hierarchy3"/>
    <dgm:cxn modelId="{C376D8C8-E45A-4167-B3FC-EEE34B71B042}" type="presParOf" srcId="{B5F34801-EAA7-4472-8386-BCFA9EACA8D5}" destId="{2F31880B-7F22-46F1-8DF7-EAD1E1385E31}" srcOrd="2" destOrd="0" presId="urn:microsoft.com/office/officeart/2005/8/layout/hierarchy3"/>
    <dgm:cxn modelId="{B8675D50-AA1B-4413-8062-C118D031C50D}" type="presParOf" srcId="{B5F34801-EAA7-4472-8386-BCFA9EACA8D5}" destId="{CC3B8B58-A059-4522-AD7D-DE448B273B7D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1331" custLinFactNeighborY="6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86626B-A05E-4CA9-816C-50A603363312}" type="presOf" srcId="{0744C26D-BEDC-456F-A127-41D6439B1E05}" destId="{75B66A63-D050-49B4-A696-C035C2795826}" srcOrd="0" destOrd="0" presId="urn:microsoft.com/office/officeart/2005/8/layout/vList3#3"/>
    <dgm:cxn modelId="{ABB1F100-A923-45EB-A7B8-40EE5633608D}" type="presOf" srcId="{97C15AAA-999B-4C75-B585-A85959B2416C}" destId="{75F5A38A-6E45-4677-B94A-22CD7A1CD012}" srcOrd="0" destOrd="0" presId="urn:microsoft.com/office/officeart/2005/8/layout/vList3#3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F5FA7EC8-9C06-4799-BC73-C499C5953BCB}" type="presParOf" srcId="{75F5A38A-6E45-4677-B94A-22CD7A1CD012}" destId="{029119E8-6DBA-4D6C-B111-A6AD6E7FBE79}" srcOrd="0" destOrd="0" presId="urn:microsoft.com/office/officeart/2005/8/layout/vList3#3"/>
    <dgm:cxn modelId="{8DDBD0B2-EA4B-49DA-BFF9-8F56E6F5B3DF}" type="presParOf" srcId="{029119E8-6DBA-4D6C-B111-A6AD6E7FBE79}" destId="{A2F55ED3-9739-47E5-8E74-36AECAC75B8B}" srcOrd="0" destOrd="0" presId="urn:microsoft.com/office/officeart/2005/8/layout/vList3#3"/>
    <dgm:cxn modelId="{015C272F-0F50-43A9-8758-E238038886BF}" type="presParOf" srcId="{029119E8-6DBA-4D6C-B111-A6AD6E7FBE79}" destId="{75B66A63-D050-49B4-A696-C035C2795826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7C15AAA-999B-4C75-B585-A85959B2416C}" type="doc">
      <dgm:prSet loTypeId="urn:microsoft.com/office/officeart/2005/8/layout/vList3#4" loCatId="list" qsTypeId="urn:microsoft.com/office/officeart/2005/8/quickstyle/simple1" qsCatId="simple" csTypeId="urn:microsoft.com/office/officeart/2005/8/colors/accent1_2" csCatId="accent1" phldr="1"/>
      <dgm:spPr/>
    </dgm:pt>
    <dgm:pt modelId="{0744C26D-BEDC-456F-A127-41D6439B1E05}">
      <dgm:prSet phldrT="[Text]"/>
      <dgm:spPr>
        <a:solidFill>
          <a:schemeClr val="bg1"/>
        </a:solidFill>
        <a:ln w="76200">
          <a:solidFill>
            <a:srgbClr val="00B050"/>
          </a:solidFill>
        </a:ln>
      </dgm:spPr>
      <dgm:t>
        <a:bodyPr/>
        <a:lstStyle/>
        <a:p>
          <a:endParaRPr lang="en-US" dirty="0">
            <a:solidFill>
              <a:schemeClr val="tx1"/>
            </a:solidFill>
          </a:endParaRPr>
        </a:p>
      </dgm:t>
    </dgm:pt>
    <dgm:pt modelId="{E7E84724-B7A4-4542-8061-7FB5C5A26055}" type="parTrans" cxnId="{E2EF0A3C-CDE5-4838-879F-99A912C80742}">
      <dgm:prSet/>
      <dgm:spPr/>
      <dgm:t>
        <a:bodyPr/>
        <a:lstStyle/>
        <a:p>
          <a:endParaRPr lang="en-US"/>
        </a:p>
      </dgm:t>
    </dgm:pt>
    <dgm:pt modelId="{B2FDA595-9F65-4CA6-85D5-AF4A002756D5}" type="sibTrans" cxnId="{E2EF0A3C-CDE5-4838-879F-99A912C80742}">
      <dgm:prSet/>
      <dgm:spPr/>
      <dgm:t>
        <a:bodyPr/>
        <a:lstStyle/>
        <a:p>
          <a:endParaRPr lang="en-US"/>
        </a:p>
      </dgm:t>
    </dgm:pt>
    <dgm:pt modelId="{75F5A38A-6E45-4677-B94A-22CD7A1CD012}" type="pres">
      <dgm:prSet presAssocID="{97C15AAA-999B-4C75-B585-A85959B2416C}" presName="linearFlow" presStyleCnt="0">
        <dgm:presLayoutVars>
          <dgm:dir val="rev"/>
          <dgm:resizeHandles val="exact"/>
        </dgm:presLayoutVars>
      </dgm:prSet>
      <dgm:spPr/>
    </dgm:pt>
    <dgm:pt modelId="{029119E8-6DBA-4D6C-B111-A6AD6E7FBE79}" type="pres">
      <dgm:prSet presAssocID="{0744C26D-BEDC-456F-A127-41D6439B1E05}" presName="composite" presStyleCnt="0"/>
      <dgm:spPr/>
    </dgm:pt>
    <dgm:pt modelId="{A2F55ED3-9739-47E5-8E74-36AECAC75B8B}" type="pres">
      <dgm:prSet presAssocID="{0744C26D-BEDC-456F-A127-41D6439B1E05}" presName="imgShp" presStyleLbl="fgImgPlace1" presStyleIdx="0" presStyleCnt="1" custAng="1800000" custScaleX="77363" custScaleY="75913" custLinFactNeighborX="21370" custLinFactNeighborY="-1830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0066"/>
        </a:solidFill>
        <a:ln w="76200">
          <a:solidFill>
            <a:srgbClr val="66FF33"/>
          </a:solidFill>
        </a:ln>
        <a:effectLst>
          <a:reflection blurRad="6350" stA="50000" endA="300" endPos="55500" dist="50800" dir="5400000" sy="-100000" algn="bl" rotWithShape="0"/>
        </a:effectLst>
      </dgm:spPr>
    </dgm:pt>
    <dgm:pt modelId="{75B66A63-D050-49B4-A696-C035C2795826}" type="pres">
      <dgm:prSet presAssocID="{0744C26D-BEDC-456F-A127-41D6439B1E05}" presName="txShp" presStyleLbl="node1" presStyleIdx="0" presStyleCnt="1" custScaleX="150376" custLinFactNeighborX="-4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BC96BC-39A6-4C7E-BA0D-75F717222B7C}" type="presOf" srcId="{97C15AAA-999B-4C75-B585-A85959B2416C}" destId="{75F5A38A-6E45-4677-B94A-22CD7A1CD012}" srcOrd="0" destOrd="0" presId="urn:microsoft.com/office/officeart/2005/8/layout/vList3#4"/>
    <dgm:cxn modelId="{E2EF0A3C-CDE5-4838-879F-99A912C80742}" srcId="{97C15AAA-999B-4C75-B585-A85959B2416C}" destId="{0744C26D-BEDC-456F-A127-41D6439B1E05}" srcOrd="0" destOrd="0" parTransId="{E7E84724-B7A4-4542-8061-7FB5C5A26055}" sibTransId="{B2FDA595-9F65-4CA6-85D5-AF4A002756D5}"/>
    <dgm:cxn modelId="{A16EDA29-AC4B-41E6-977C-523484AB5006}" type="presOf" srcId="{0744C26D-BEDC-456F-A127-41D6439B1E05}" destId="{75B66A63-D050-49B4-A696-C035C2795826}" srcOrd="0" destOrd="0" presId="urn:microsoft.com/office/officeart/2005/8/layout/vList3#4"/>
    <dgm:cxn modelId="{A760BBC3-8CB1-4ACD-80BB-CDE28DAA2B6F}" type="presParOf" srcId="{75F5A38A-6E45-4677-B94A-22CD7A1CD012}" destId="{029119E8-6DBA-4D6C-B111-A6AD6E7FBE79}" srcOrd="0" destOrd="0" presId="urn:microsoft.com/office/officeart/2005/8/layout/vList3#4"/>
    <dgm:cxn modelId="{3D81FEF7-B198-4FAC-8109-F472E88A4280}" type="presParOf" srcId="{029119E8-6DBA-4D6C-B111-A6AD6E7FBE79}" destId="{A2F55ED3-9739-47E5-8E74-36AECAC75B8B}" srcOrd="0" destOrd="0" presId="urn:microsoft.com/office/officeart/2005/8/layout/vList3#4"/>
    <dgm:cxn modelId="{816688F4-BB3C-44C3-99B2-D5C035347291}" type="presParOf" srcId="{029119E8-6DBA-4D6C-B111-A6AD6E7FBE79}" destId="{75B66A63-D050-49B4-A696-C035C2795826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2430E5-2EBA-45DA-8AA2-4E36A0E3AF04}">
      <dsp:nvSpPr>
        <dsp:cNvPr id="0" name=""/>
        <dsp:cNvSpPr/>
      </dsp:nvSpPr>
      <dsp:spPr>
        <a:xfrm>
          <a:off x="5421920" y="1890558"/>
          <a:ext cx="2502879" cy="1132041"/>
        </a:xfrm>
        <a:prstGeom prst="roundRect">
          <a:avLst>
            <a:gd name="adj" fmla="val 10000"/>
          </a:avLst>
        </a:prstGeom>
        <a:solidFill>
          <a:srgbClr val="FFC000"/>
        </a:solidFill>
        <a:ln w="76200">
          <a:solidFill>
            <a:srgbClr val="FF0066"/>
          </a:solidFill>
        </a:ln>
        <a:effectLst>
          <a:glow rad="228600">
            <a:schemeClr val="accent1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   </a:t>
          </a:r>
          <a:r>
            <a:rPr lang="fa-IR" sz="2000" kern="1200" dirty="0" smtClean="0">
              <a:cs typeface="B Titr" panose="00000700000000000000" pitchFamily="2" charset="-78"/>
            </a:rPr>
            <a:t>دلایل وتوجیهاتی برای پشه‌صفتی</a:t>
          </a:r>
          <a:endParaRPr lang="en-US" sz="2000" kern="1200" dirty="0">
            <a:cs typeface="B Titr" panose="00000700000000000000" pitchFamily="2" charset="-78"/>
          </a:endParaRPr>
        </a:p>
      </dsp:txBody>
      <dsp:txXfrm>
        <a:off x="5455076" y="1923714"/>
        <a:ext cx="2436567" cy="1065729"/>
      </dsp:txXfrm>
    </dsp:sp>
    <dsp:sp modelId="{880409DA-C96D-498B-AC91-E3FF3B610753}">
      <dsp:nvSpPr>
        <dsp:cNvPr id="0" name=""/>
        <dsp:cNvSpPr/>
      </dsp:nvSpPr>
      <dsp:spPr>
        <a:xfrm rot="14778338">
          <a:off x="3846530" y="1414222"/>
          <a:ext cx="2247574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247574" y="1330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 rot="10800000">
        <a:off x="4914128" y="1371335"/>
        <a:ext cx="112378" cy="112378"/>
      </dsp:txXfrm>
    </dsp:sp>
    <dsp:sp modelId="{8776C6E6-FF48-4118-96D8-7941E42DE169}">
      <dsp:nvSpPr>
        <dsp:cNvPr id="0" name=""/>
        <dsp:cNvSpPr/>
      </dsp:nvSpPr>
      <dsp:spPr>
        <a:xfrm>
          <a:off x="275496" y="6152"/>
          <a:ext cx="4243218" cy="784636"/>
        </a:xfrm>
        <a:prstGeom prst="roundRect">
          <a:avLst>
            <a:gd name="adj" fmla="val 10000"/>
          </a:avLst>
        </a:prstGeom>
        <a:solidFill>
          <a:srgbClr val="FF66CC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Roya" panose="00000400000000000000" pitchFamily="2" charset="-78"/>
            </a:rPr>
            <a:t>عـــدم اسـتــقــــلال</a:t>
          </a:r>
          <a:endParaRPr lang="en-US" sz="2400" b="1" kern="1200" dirty="0">
            <a:cs typeface="B Roya" panose="00000400000000000000" pitchFamily="2" charset="-78"/>
          </a:endParaRPr>
        </a:p>
      </dsp:txBody>
      <dsp:txXfrm>
        <a:off x="298477" y="29133"/>
        <a:ext cx="4197256" cy="738674"/>
      </dsp:txXfrm>
    </dsp:sp>
    <dsp:sp modelId="{BB0B9916-76D6-42A9-BDDC-8C27D1D08CE0}">
      <dsp:nvSpPr>
        <dsp:cNvPr id="0" name=""/>
        <dsp:cNvSpPr/>
      </dsp:nvSpPr>
      <dsp:spPr>
        <a:xfrm rot="13919606">
          <a:off x="4236900" y="1865388"/>
          <a:ext cx="146683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466833" y="1330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4933646" y="1842020"/>
        <a:ext cx="73341" cy="73341"/>
      </dsp:txXfrm>
    </dsp:sp>
    <dsp:sp modelId="{4300FD03-2933-43E6-8613-AA2D9A4F4AFA}">
      <dsp:nvSpPr>
        <dsp:cNvPr id="0" name=""/>
        <dsp:cNvSpPr/>
      </dsp:nvSpPr>
      <dsp:spPr>
        <a:xfrm>
          <a:off x="289462" y="908484"/>
          <a:ext cx="4229252" cy="784636"/>
        </a:xfrm>
        <a:prstGeom prst="roundRect">
          <a:avLst>
            <a:gd name="adj" fmla="val 10000"/>
          </a:avLst>
        </a:prstGeom>
        <a:solidFill>
          <a:srgbClr val="66FF33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Roya" panose="00000400000000000000" pitchFamily="2" charset="-78"/>
            </a:rPr>
            <a:t>عدم اعتماد به نفس</a:t>
          </a:r>
          <a:endParaRPr lang="en-US" sz="2400" b="1" kern="1200" dirty="0">
            <a:cs typeface="B Roya" panose="00000400000000000000" pitchFamily="2" charset="-78"/>
          </a:endParaRPr>
        </a:p>
      </dsp:txBody>
      <dsp:txXfrm>
        <a:off x="312443" y="931465"/>
        <a:ext cx="4183290" cy="738674"/>
      </dsp:txXfrm>
    </dsp:sp>
    <dsp:sp modelId="{4F7B8907-DD16-46B5-BBC8-1DD229B93460}">
      <dsp:nvSpPr>
        <dsp:cNvPr id="0" name=""/>
        <dsp:cNvSpPr/>
      </dsp:nvSpPr>
      <dsp:spPr>
        <a:xfrm rot="11740468">
          <a:off x="4501272" y="2316554"/>
          <a:ext cx="938090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38090" y="1330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4946865" y="2306404"/>
        <a:ext cx="46904" cy="46904"/>
      </dsp:txXfrm>
    </dsp:sp>
    <dsp:sp modelId="{16D3A1D9-F7CC-40C5-A1E4-370AE01B0581}">
      <dsp:nvSpPr>
        <dsp:cNvPr id="0" name=""/>
        <dsp:cNvSpPr/>
      </dsp:nvSpPr>
      <dsp:spPr>
        <a:xfrm>
          <a:off x="314226" y="1810816"/>
          <a:ext cx="4204488" cy="784636"/>
        </a:xfrm>
        <a:prstGeom prst="roundRect">
          <a:avLst>
            <a:gd name="adj" fmla="val 10000"/>
          </a:avLst>
        </a:prstGeom>
        <a:solidFill>
          <a:srgbClr val="00FFFF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Roya" panose="00000400000000000000" pitchFamily="2" charset="-78"/>
            </a:rPr>
            <a:t>نداشــــتـن دانــــش</a:t>
          </a:r>
          <a:endParaRPr lang="en-US" sz="2400" b="1" kern="1200" dirty="0">
            <a:cs typeface="B Roya" panose="00000400000000000000" pitchFamily="2" charset="-78"/>
          </a:endParaRPr>
        </a:p>
      </dsp:txBody>
      <dsp:txXfrm>
        <a:off x="337207" y="1833797"/>
        <a:ext cx="4158526" cy="738674"/>
      </dsp:txXfrm>
    </dsp:sp>
    <dsp:sp modelId="{74EFCA90-E906-4EA4-BE4B-1F24C111DDF5}">
      <dsp:nvSpPr>
        <dsp:cNvPr id="0" name=""/>
        <dsp:cNvSpPr/>
      </dsp:nvSpPr>
      <dsp:spPr>
        <a:xfrm rot="8658333">
          <a:off x="4414252" y="2767720"/>
          <a:ext cx="1112130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112130" y="1330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4942514" y="2753219"/>
        <a:ext cx="55606" cy="55606"/>
      </dsp:txXfrm>
    </dsp:sp>
    <dsp:sp modelId="{21244191-18DA-47E0-B908-EB7B3D5CCD42}">
      <dsp:nvSpPr>
        <dsp:cNvPr id="0" name=""/>
        <dsp:cNvSpPr/>
      </dsp:nvSpPr>
      <dsp:spPr>
        <a:xfrm>
          <a:off x="306803" y="2713147"/>
          <a:ext cx="4211911" cy="784636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Homa" panose="00000400000000000000" pitchFamily="2" charset="-78"/>
            </a:rPr>
            <a:t> </a:t>
          </a:r>
          <a:r>
            <a:rPr lang="fa-IR" sz="2000" b="1" kern="1200" dirty="0" smtClean="0">
              <a:cs typeface="B Roya" panose="00000400000000000000" pitchFamily="2" charset="-78"/>
            </a:rPr>
            <a:t>عدم توانایی برخورد با دیگران  و نداشتن  اســــتدلال</a:t>
          </a:r>
          <a:endParaRPr lang="en-US" sz="2000" b="1" kern="1200" dirty="0">
            <a:cs typeface="B Roya" panose="00000400000000000000" pitchFamily="2" charset="-78"/>
          </a:endParaRPr>
        </a:p>
      </dsp:txBody>
      <dsp:txXfrm>
        <a:off x="329784" y="2736128"/>
        <a:ext cx="4165949" cy="738674"/>
      </dsp:txXfrm>
    </dsp:sp>
    <dsp:sp modelId="{CC6AF430-FAF8-4249-BB26-963F59DD5A16}">
      <dsp:nvSpPr>
        <dsp:cNvPr id="0" name=""/>
        <dsp:cNvSpPr/>
      </dsp:nvSpPr>
      <dsp:spPr>
        <a:xfrm rot="7212621">
          <a:off x="4072813" y="3218886"/>
          <a:ext cx="1795008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95008" y="1330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 rot="10800000">
        <a:off x="4925442" y="3187313"/>
        <a:ext cx="89750" cy="89750"/>
      </dsp:txXfrm>
    </dsp:sp>
    <dsp:sp modelId="{7656B313-2212-4807-AC2B-75F33591666C}">
      <dsp:nvSpPr>
        <dsp:cNvPr id="0" name=""/>
        <dsp:cNvSpPr/>
      </dsp:nvSpPr>
      <dsp:spPr>
        <a:xfrm>
          <a:off x="328600" y="3615479"/>
          <a:ext cx="4190114" cy="784636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solidFill>
            <a:srgbClr val="FFFF99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Roya" panose="00000400000000000000" pitchFamily="2" charset="-78"/>
            </a:rPr>
            <a:t>نیاز داشـتن به ترحم دیــــگران</a:t>
          </a:r>
          <a:endParaRPr lang="en-US" sz="2400" b="1" kern="1200" dirty="0">
            <a:cs typeface="B Roya" panose="00000400000000000000" pitchFamily="2" charset="-78"/>
          </a:endParaRPr>
        </a:p>
      </dsp:txBody>
      <dsp:txXfrm>
        <a:off x="351581" y="3638460"/>
        <a:ext cx="4144152" cy="738674"/>
      </dsp:txXfrm>
    </dsp:sp>
    <dsp:sp modelId="{0473E0DE-EE19-42D1-B81E-5DAC72B71C39}">
      <dsp:nvSpPr>
        <dsp:cNvPr id="0" name=""/>
        <dsp:cNvSpPr/>
      </dsp:nvSpPr>
      <dsp:spPr>
        <a:xfrm rot="6612586">
          <a:off x="3663060" y="3670051"/>
          <a:ext cx="2614514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614514" y="1330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 rot="10800000">
        <a:off x="4904954" y="3617991"/>
        <a:ext cx="130725" cy="130725"/>
      </dsp:txXfrm>
    </dsp:sp>
    <dsp:sp modelId="{C39665CE-7A20-41A2-9F34-DC4BE79E5FF9}">
      <dsp:nvSpPr>
        <dsp:cNvPr id="0" name=""/>
        <dsp:cNvSpPr/>
      </dsp:nvSpPr>
      <dsp:spPr>
        <a:xfrm>
          <a:off x="344920" y="4517811"/>
          <a:ext cx="4173793" cy="784636"/>
        </a:xfrm>
        <a:prstGeom prst="roundRect">
          <a:avLst>
            <a:gd name="adj" fmla="val 10000"/>
          </a:avLst>
        </a:prstGeom>
        <a:solidFill>
          <a:srgbClr val="FF66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Roya" panose="00000400000000000000" pitchFamily="2" charset="-78"/>
            </a:rPr>
            <a:t>نداشتن تعامل و تحمل با دیگران</a:t>
          </a:r>
          <a:endParaRPr lang="en-US" sz="2400" b="1" kern="1200" dirty="0">
            <a:cs typeface="B Roya" panose="00000400000000000000" pitchFamily="2" charset="-78"/>
          </a:endParaRPr>
        </a:p>
      </dsp:txBody>
      <dsp:txXfrm>
        <a:off x="367901" y="4540792"/>
        <a:ext cx="4127831" cy="73867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247650" rIns="1270765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chemeClr val="tx1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BE3841-9426-4779-9E69-F5801E49B837}">
      <dsp:nvSpPr>
        <dsp:cNvPr id="0" name=""/>
        <dsp:cNvSpPr/>
      </dsp:nvSpPr>
      <dsp:spPr>
        <a:xfrm>
          <a:off x="0" y="10644"/>
          <a:ext cx="6096000" cy="1049490"/>
        </a:xfrm>
        <a:prstGeom prst="roundRect">
          <a:avLst/>
        </a:prstGeom>
        <a:solidFill>
          <a:srgbClr val="33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rgbClr val="FF0000"/>
              </a:solidFill>
              <a:cs typeface="B Yagut" panose="00000400000000000000" pitchFamily="2" charset="-78"/>
            </a:rPr>
            <a:t>  </a:t>
          </a:r>
          <a:r>
            <a:rPr lang="fa-IR" sz="2200" b="1" kern="1200" dirty="0" smtClean="0">
              <a:solidFill>
                <a:srgbClr val="FF0000"/>
              </a:solidFill>
              <a:cs typeface="B Yagut" panose="00000400000000000000" pitchFamily="2" charset="-78"/>
            </a:rPr>
            <a:t>گروه اول :</a:t>
          </a:r>
          <a:r>
            <a:rPr lang="fa-IR" sz="2200" b="1" kern="1200" dirty="0" smtClean="0">
              <a:cs typeface="B Yagut" panose="00000400000000000000" pitchFamily="2" charset="-78"/>
            </a:rPr>
            <a:t> </a:t>
          </a:r>
          <a:r>
            <a:rPr lang="en-US" sz="2200" b="1" kern="1200" dirty="0" smtClean="0">
              <a:cs typeface="B Yagut" panose="00000400000000000000" pitchFamily="2" charset="-78"/>
            </a:rPr>
            <a:t>      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دانشمندان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خدایی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نامیده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شده‌اند</a:t>
          </a:r>
          <a:endParaRPr lang="fa-IR" sz="2200" b="1" kern="1200" dirty="0" smtClean="0">
            <a:solidFill>
              <a:schemeClr val="tx1">
                <a:lumMod val="95000"/>
                <a:lumOff val="5000"/>
              </a:schemeClr>
            </a:solidFill>
            <a:cs typeface="B Yagut" panose="00000400000000000000" pitchFamily="2" charset="-78"/>
          </a:endParaRPr>
        </a:p>
      </dsp:txBody>
      <dsp:txXfrm>
        <a:off x="51232" y="61876"/>
        <a:ext cx="5993536" cy="947026"/>
      </dsp:txXfrm>
    </dsp:sp>
    <dsp:sp modelId="{4BC5883B-86C4-401A-8E53-64564DCBA3E3}">
      <dsp:nvSpPr>
        <dsp:cNvPr id="0" name=""/>
        <dsp:cNvSpPr/>
      </dsp:nvSpPr>
      <dsp:spPr>
        <a:xfrm>
          <a:off x="0" y="1192614"/>
          <a:ext cx="6096000" cy="1049490"/>
        </a:xfrm>
        <a:prstGeom prst="roundRect">
          <a:avLst/>
        </a:prstGeom>
        <a:solidFill>
          <a:srgbClr val="66FF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rgbClr val="FF0000"/>
              </a:solidFill>
              <a:cs typeface="B Yagut" panose="00000400000000000000" pitchFamily="2" charset="-78"/>
            </a:rPr>
            <a:t>  </a:t>
          </a:r>
          <a:r>
            <a:rPr lang="fa-IR" sz="2200" b="1" kern="1200" dirty="0" smtClean="0">
              <a:solidFill>
                <a:srgbClr val="FF0000"/>
              </a:solidFill>
              <a:cs typeface="B Yagut" panose="00000400000000000000" pitchFamily="2" charset="-78"/>
            </a:rPr>
            <a:t>گروه دوم : </a:t>
          </a:r>
          <a:r>
            <a:rPr lang="en-US" sz="2200" b="1" kern="1200" dirty="0" smtClean="0">
              <a:solidFill>
                <a:srgbClr val="FF0000"/>
              </a:solidFill>
              <a:cs typeface="B Yagut" panose="00000400000000000000" pitchFamily="2" charset="-78"/>
            </a:rPr>
            <a:t>     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جستجوگران دانش  </a:t>
          </a:r>
          <a:endParaRPr lang="fa-IR" sz="2200" b="1" kern="1200" dirty="0" smtClean="0">
            <a:solidFill>
              <a:schemeClr val="tx1">
                <a:lumMod val="95000"/>
                <a:lumOff val="5000"/>
              </a:schemeClr>
            </a:solidFill>
            <a:cs typeface="B Yagut" panose="00000400000000000000" pitchFamily="2" charset="-78"/>
          </a:endParaRPr>
        </a:p>
      </dsp:txBody>
      <dsp:txXfrm>
        <a:off x="51232" y="1243846"/>
        <a:ext cx="5993536" cy="947026"/>
      </dsp:txXfrm>
    </dsp:sp>
    <dsp:sp modelId="{C770DE1F-42E0-4F8D-BF11-F5B7029937BA}">
      <dsp:nvSpPr>
        <dsp:cNvPr id="0" name=""/>
        <dsp:cNvSpPr/>
      </dsp:nvSpPr>
      <dsp:spPr>
        <a:xfrm>
          <a:off x="0" y="2242105"/>
          <a:ext cx="6096000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58420" rIns="327152" bIns="58420" numCol="1" spcCol="1270" anchor="t" anchorCtr="0">
          <a:noAutofit/>
        </a:bodyPr>
        <a:lstStyle/>
        <a:p>
          <a:pPr marL="285750" lvl="1" indent="-285750" algn="r" defTabSz="16002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3600" b="1" kern="1200" dirty="0">
            <a:cs typeface="B Yagut" panose="00000400000000000000" pitchFamily="2" charset="-78"/>
          </a:endParaRPr>
        </a:p>
      </dsp:txBody>
      <dsp:txXfrm>
        <a:off x="0" y="2242105"/>
        <a:ext cx="6096000" cy="761760"/>
      </dsp:txXfrm>
    </dsp:sp>
    <dsp:sp modelId="{09DBB2CB-64BC-49FD-A501-8C64E5991FFD}">
      <dsp:nvSpPr>
        <dsp:cNvPr id="0" name=""/>
        <dsp:cNvSpPr/>
      </dsp:nvSpPr>
      <dsp:spPr>
        <a:xfrm>
          <a:off x="0" y="2385338"/>
          <a:ext cx="6096000" cy="1049490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rgbClr val="FF0000"/>
              </a:solidFill>
              <a:cs typeface="B Yagut" panose="00000400000000000000" pitchFamily="2" charset="-78"/>
            </a:rPr>
            <a:t>  </a:t>
          </a:r>
          <a:r>
            <a:rPr lang="fa-IR" sz="2200" b="1" kern="1200" dirty="0" smtClean="0">
              <a:solidFill>
                <a:srgbClr val="FF0000"/>
              </a:solidFill>
              <a:cs typeface="B Yagut" panose="00000400000000000000" pitchFamily="2" charset="-78"/>
            </a:rPr>
            <a:t>گروه سوم : </a:t>
          </a:r>
          <a:r>
            <a:rPr lang="en-US" sz="2200" b="1" kern="1200" dirty="0" smtClean="0">
              <a:solidFill>
                <a:srgbClr val="FF0000"/>
              </a:solidFill>
              <a:cs typeface="B Yagut" panose="00000400000000000000" pitchFamily="2" charset="-78"/>
            </a:rPr>
            <a:t>    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کسانی هستند </a:t>
          </a:r>
          <a:r>
            <a:rPr lang="fa-IR" sz="1800" b="1" kern="120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که </a:t>
          </a:r>
          <a:r>
            <a:rPr lang="fa-IR" sz="1800" b="1" kern="120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دل‌هایشان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به نور علم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و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دانش </a:t>
          </a:r>
          <a:r>
            <a:rPr lang="fa-IR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cs typeface="B Yagut" panose="00000400000000000000" pitchFamily="2" charset="-78"/>
            </a:rPr>
            <a:t>روشن نشده است</a:t>
          </a:r>
          <a:endParaRPr lang="en-US" sz="2200" b="1" kern="1200" dirty="0">
            <a:solidFill>
              <a:schemeClr val="tx1">
                <a:lumMod val="95000"/>
                <a:lumOff val="5000"/>
              </a:schemeClr>
            </a:solidFill>
            <a:cs typeface="B Yagut" panose="00000400000000000000" pitchFamily="2" charset="-78"/>
          </a:endParaRPr>
        </a:p>
      </dsp:txBody>
      <dsp:txXfrm>
        <a:off x="51232" y="2436570"/>
        <a:ext cx="5993536" cy="9470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21920" rIns="1270765" bIns="121920" numCol="1" spcCol="1270" anchor="ctr" anchorCtr="0">
          <a:noAutofit/>
        </a:bodyPr>
        <a:lstStyle/>
        <a:p>
          <a:pPr lvl="0" algn="ctr" defTabSz="1422400" rtl="1">
            <a:lnSpc>
              <a:spcPct val="20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ln/>
              <a:solidFill>
                <a:schemeClr val="tx1"/>
              </a:solidFill>
              <a:cs typeface="B Karim" pitchFamily="2" charset="-78"/>
            </a:rPr>
            <a:t>راه اصلی درمان ضعف نفس و پشه صفتی         </a:t>
          </a:r>
        </a:p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ln/>
              <a:solidFill>
                <a:schemeClr val="tx1"/>
              </a:solidFill>
              <a:cs typeface="B Karim" pitchFamily="2" charset="-78"/>
            </a:rPr>
            <a:t>بالا بردن آگاهی و کسب </a:t>
          </a:r>
          <a:r>
            <a:rPr lang="fa-IR" sz="3200" b="1" kern="1200" dirty="0" smtClean="0">
              <a:ln/>
              <a:solidFill>
                <a:srgbClr val="FF0000"/>
              </a:solidFill>
              <a:cs typeface="B Karim" pitchFamily="2" charset="-78"/>
            </a:rPr>
            <a:t>علم زندگی</a:t>
          </a:r>
          <a:endParaRPr lang="en-US" sz="4500" kern="1200" dirty="0">
            <a:solidFill>
              <a:srgbClr val="FF0000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41F62E-3314-4D05-BCB5-ADB3AE36AADD}">
      <dsp:nvSpPr>
        <dsp:cNvPr id="0" name=""/>
        <dsp:cNvSpPr/>
      </dsp:nvSpPr>
      <dsp:spPr>
        <a:xfrm>
          <a:off x="3164774" y="1877542"/>
          <a:ext cx="1900051" cy="1931174"/>
        </a:xfrm>
        <a:prstGeom prst="ellipse">
          <a:avLst/>
        </a:prstGeom>
        <a:solidFill>
          <a:srgbClr val="FF0066"/>
        </a:solidFill>
        <a:ln w="28575" cap="flat" cmpd="sng" algn="ctr">
          <a:solidFill>
            <a:srgbClr val="3399FF"/>
          </a:solidFill>
          <a:prstDash val="sysDot"/>
        </a:ln>
        <a:effectLst>
          <a:glow rad="228600">
            <a:srgbClr val="66FF33">
              <a:alpha val="40000"/>
            </a:srgb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bg1"/>
              </a:solidFill>
              <a:cs typeface="B Roya" panose="00000400000000000000" pitchFamily="2" charset="-78"/>
            </a:rPr>
            <a:t>نیاز به تایید دیگران هست !</a:t>
          </a:r>
          <a:endParaRPr lang="en-US" sz="2400" b="1" kern="1200" dirty="0">
            <a:solidFill>
              <a:schemeClr val="bg1"/>
            </a:solidFill>
            <a:cs typeface="B Roya" panose="00000400000000000000" pitchFamily="2" charset="-78"/>
          </a:endParaRPr>
        </a:p>
      </dsp:txBody>
      <dsp:txXfrm>
        <a:off x="3443030" y="2160356"/>
        <a:ext cx="1343539" cy="1365546"/>
      </dsp:txXfrm>
    </dsp:sp>
    <dsp:sp modelId="{1E21257E-41DC-48B6-BC9D-E2B79632E67B}">
      <dsp:nvSpPr>
        <dsp:cNvPr id="0" name=""/>
        <dsp:cNvSpPr/>
      </dsp:nvSpPr>
      <dsp:spPr>
        <a:xfrm>
          <a:off x="3167739" y="-142713"/>
          <a:ext cx="1894120" cy="1894120"/>
        </a:xfrm>
        <a:prstGeom prst="ellipse">
          <a:avLst/>
        </a:prstGeom>
        <a:solidFill>
          <a:srgbClr val="FF6600">
            <a:alpha val="50000"/>
          </a:srgbClr>
        </a:solidFill>
        <a:ln w="762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/>
        </a:p>
      </dsp:txBody>
      <dsp:txXfrm>
        <a:off x="3445126" y="134674"/>
        <a:ext cx="1339346" cy="1339346"/>
      </dsp:txXfrm>
    </dsp:sp>
    <dsp:sp modelId="{C5D102E6-97ED-45D9-99F8-25F50DA05F23}">
      <dsp:nvSpPr>
        <dsp:cNvPr id="0" name=""/>
        <dsp:cNvSpPr/>
      </dsp:nvSpPr>
      <dsp:spPr>
        <a:xfrm>
          <a:off x="4703595" y="575254"/>
          <a:ext cx="1977688" cy="1977688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/>
        </a:p>
      </dsp:txBody>
      <dsp:txXfrm>
        <a:off x="4993221" y="864880"/>
        <a:ext cx="1398436" cy="1398436"/>
      </dsp:txXfrm>
    </dsp:sp>
    <dsp:sp modelId="{14C51189-2FE2-4BA5-B556-D91EEF3B2CD3}">
      <dsp:nvSpPr>
        <dsp:cNvPr id="0" name=""/>
        <dsp:cNvSpPr/>
      </dsp:nvSpPr>
      <dsp:spPr>
        <a:xfrm>
          <a:off x="5093240" y="2282400"/>
          <a:ext cx="1977688" cy="1977688"/>
        </a:xfrm>
        <a:prstGeom prst="ellipse">
          <a:avLst/>
        </a:prstGeom>
        <a:solidFill>
          <a:srgbClr val="FF9900">
            <a:alpha val="50000"/>
          </a:srgbClr>
        </a:solidFill>
        <a:ln w="76200" cap="flat" cmpd="sng" algn="ctr">
          <a:solidFill>
            <a:srgbClr val="00FF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/>
        </a:p>
      </dsp:txBody>
      <dsp:txXfrm>
        <a:off x="5382866" y="2572026"/>
        <a:ext cx="1398436" cy="1398436"/>
      </dsp:txXfrm>
    </dsp:sp>
    <dsp:sp modelId="{10581351-60DC-46B2-91A3-44CA74B69914}">
      <dsp:nvSpPr>
        <dsp:cNvPr id="0" name=""/>
        <dsp:cNvSpPr/>
      </dsp:nvSpPr>
      <dsp:spPr>
        <a:xfrm>
          <a:off x="4001479" y="3651424"/>
          <a:ext cx="1977688" cy="1977688"/>
        </a:xfrm>
        <a:prstGeom prst="ellipse">
          <a:avLst/>
        </a:prstGeom>
        <a:solidFill>
          <a:srgbClr val="66FF33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/>
        </a:p>
      </dsp:txBody>
      <dsp:txXfrm>
        <a:off x="4291105" y="3941050"/>
        <a:ext cx="1398436" cy="1398436"/>
      </dsp:txXfrm>
    </dsp:sp>
    <dsp:sp modelId="{5DFA94ED-3A91-4A1B-B288-7F21671BB490}">
      <dsp:nvSpPr>
        <dsp:cNvPr id="0" name=""/>
        <dsp:cNvSpPr/>
      </dsp:nvSpPr>
      <dsp:spPr>
        <a:xfrm>
          <a:off x="2250431" y="3651424"/>
          <a:ext cx="1977688" cy="1977688"/>
        </a:xfrm>
        <a:prstGeom prst="ellipse">
          <a:avLst/>
        </a:prstGeom>
        <a:solidFill>
          <a:srgbClr val="CC00CC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/>
        </a:p>
      </dsp:txBody>
      <dsp:txXfrm>
        <a:off x="2540057" y="3941050"/>
        <a:ext cx="1398436" cy="1398436"/>
      </dsp:txXfrm>
    </dsp:sp>
    <dsp:sp modelId="{E789D42E-59AC-4586-9953-3EFE0294A586}">
      <dsp:nvSpPr>
        <dsp:cNvPr id="0" name=""/>
        <dsp:cNvSpPr/>
      </dsp:nvSpPr>
      <dsp:spPr>
        <a:xfrm>
          <a:off x="1158671" y="2282400"/>
          <a:ext cx="1977688" cy="1977688"/>
        </a:xfrm>
        <a:prstGeom prst="ellipse">
          <a:avLst/>
        </a:prstGeom>
        <a:solidFill>
          <a:srgbClr val="225BCE">
            <a:alpha val="50000"/>
          </a:srgbClr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/>
        </a:p>
      </dsp:txBody>
      <dsp:txXfrm>
        <a:off x="1448297" y="2572026"/>
        <a:ext cx="1398436" cy="1398436"/>
      </dsp:txXfrm>
    </dsp:sp>
    <dsp:sp modelId="{F2AE3647-5048-4ED4-8B3F-C0EA4AD168A0}">
      <dsp:nvSpPr>
        <dsp:cNvPr id="0" name=""/>
        <dsp:cNvSpPr/>
      </dsp:nvSpPr>
      <dsp:spPr>
        <a:xfrm>
          <a:off x="1548315" y="575254"/>
          <a:ext cx="1977688" cy="1977688"/>
        </a:xfrm>
        <a:prstGeom prst="ellipse">
          <a:avLst/>
        </a:prstGeom>
        <a:solidFill>
          <a:srgbClr val="66FF33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/>
        </a:p>
      </dsp:txBody>
      <dsp:txXfrm>
        <a:off x="1837941" y="864880"/>
        <a:ext cx="1398436" cy="139843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247650" rIns="1270765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chemeClr val="tx1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F37D98-8B40-4A33-9B30-EEF404942DB4}">
      <dsp:nvSpPr>
        <dsp:cNvPr id="0" name=""/>
        <dsp:cNvSpPr/>
      </dsp:nvSpPr>
      <dsp:spPr>
        <a:xfrm>
          <a:off x="2143129" y="203199"/>
          <a:ext cx="4190987" cy="3657600"/>
        </a:xfrm>
        <a:prstGeom prst="pie">
          <a:avLst>
            <a:gd name="adj1" fmla="val 16200000"/>
            <a:gd name="adj2" fmla="val 5400000"/>
          </a:avLst>
        </a:prstGeom>
        <a:solidFill>
          <a:srgbClr val="FF0000"/>
        </a:solidFill>
        <a:ln w="762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846F5-CB99-4187-8DFA-7FA4A626776B}">
      <dsp:nvSpPr>
        <dsp:cNvPr id="0" name=""/>
        <dsp:cNvSpPr/>
      </dsp:nvSpPr>
      <dsp:spPr>
        <a:xfrm>
          <a:off x="-238117" y="203199"/>
          <a:ext cx="4686281" cy="3657600"/>
        </a:xfrm>
        <a:prstGeom prst="rect">
          <a:avLst/>
        </a:prstGeom>
        <a:solidFill>
          <a:srgbClr val="FF0000"/>
        </a:solidFill>
        <a:ln w="762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fa-IR" sz="2400" b="1" i="0" u="none" strike="noStrike" kern="1200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زندگی همراه با </a:t>
          </a:r>
          <a:r>
            <a:rPr kumimoji="0" lang="fa-IR" sz="2400" b="1" i="0" u="none" strike="noStrike" kern="1200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تاییدطلبی و </a:t>
          </a:r>
          <a:r>
            <a:rPr kumimoji="0" lang="fa-IR" sz="2400" b="1" i="0" u="none" strike="noStrike" kern="1200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تبادل مهر و محبت </a:t>
          </a:r>
          <a:r>
            <a:rPr kumimoji="0" lang="en-US" sz="24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" pitchFamily="2" charset="2"/>
            </a:rPr>
            <a:t></a:t>
          </a:r>
          <a:endParaRPr lang="en-US" sz="2400" b="1" kern="1200" dirty="0">
            <a:solidFill>
              <a:schemeClr val="bg1"/>
            </a:solidFill>
            <a:cs typeface="B Karim" pitchFamily="2" charset="-78"/>
          </a:endParaRPr>
        </a:p>
      </dsp:txBody>
      <dsp:txXfrm>
        <a:off x="-238117" y="203199"/>
        <a:ext cx="4686281" cy="1097282"/>
      </dsp:txXfrm>
    </dsp:sp>
    <dsp:sp modelId="{99256477-48C1-4FE4-9592-75E46005B531}">
      <dsp:nvSpPr>
        <dsp:cNvPr id="0" name=""/>
        <dsp:cNvSpPr/>
      </dsp:nvSpPr>
      <dsp:spPr>
        <a:xfrm>
          <a:off x="3049904" y="1300482"/>
          <a:ext cx="2377437" cy="2377437"/>
        </a:xfrm>
        <a:prstGeom prst="pie">
          <a:avLst>
            <a:gd name="adj1" fmla="val 16200000"/>
            <a:gd name="adj2" fmla="val 5400000"/>
          </a:avLst>
        </a:prstGeom>
        <a:solidFill>
          <a:srgbClr val="FFC000"/>
        </a:solidFill>
        <a:ln w="762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412BA2-F1F7-48F8-9208-C1778EA5588D}">
      <dsp:nvSpPr>
        <dsp:cNvPr id="0" name=""/>
        <dsp:cNvSpPr/>
      </dsp:nvSpPr>
      <dsp:spPr>
        <a:xfrm>
          <a:off x="-238117" y="1300482"/>
          <a:ext cx="4686281" cy="2377437"/>
        </a:xfrm>
        <a:prstGeom prst="rect">
          <a:avLst/>
        </a:prstGeom>
        <a:solidFill>
          <a:srgbClr val="FFC000"/>
        </a:solidFill>
        <a:ln w="762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fa-IR" sz="2400" b="1" i="0" u="none" strike="noStrike" kern="1200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تاییدطلبی </a:t>
          </a:r>
          <a:r>
            <a:rPr kumimoji="0" lang="fa-IR" sz="2400" b="1" i="0" u="none" strike="noStrike" kern="1200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ناشی از ضعف نفس و </a:t>
          </a:r>
          <a:r>
            <a:rPr kumimoji="0" lang="fa-IR" sz="2400" b="1" i="0" u="none" strike="noStrike" kern="1200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</a:rPr>
            <a:t>بی‌شخصیتی </a:t>
          </a:r>
          <a:r>
            <a:rPr kumimoji="0" lang="en-US" sz="26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 2" pitchFamily="18" charset="2"/>
            </a:rPr>
            <a:t></a:t>
          </a:r>
          <a:endParaRPr lang="en-US" sz="2600" b="1" kern="1200" dirty="0">
            <a:solidFill>
              <a:schemeClr val="bg1"/>
            </a:solidFill>
            <a:cs typeface="B Karim" pitchFamily="2" charset="-78"/>
          </a:endParaRPr>
        </a:p>
      </dsp:txBody>
      <dsp:txXfrm>
        <a:off x="-238117" y="1300482"/>
        <a:ext cx="4686281" cy="1097278"/>
      </dsp:txXfrm>
    </dsp:sp>
    <dsp:sp modelId="{179995AD-5224-4BBF-BDD3-683A8183583A}">
      <dsp:nvSpPr>
        <dsp:cNvPr id="0" name=""/>
        <dsp:cNvSpPr/>
      </dsp:nvSpPr>
      <dsp:spPr>
        <a:xfrm>
          <a:off x="3686176" y="2387600"/>
          <a:ext cx="1097278" cy="1097278"/>
        </a:xfrm>
        <a:prstGeom prst="pie">
          <a:avLst>
            <a:gd name="adj1" fmla="val 16200000"/>
            <a:gd name="adj2" fmla="val 5400000"/>
          </a:avLst>
        </a:prstGeom>
        <a:solidFill>
          <a:srgbClr val="E9FD2D"/>
        </a:solidFill>
        <a:ln w="762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0FA4FE-E685-4819-9542-49EE05007262}">
      <dsp:nvSpPr>
        <dsp:cNvPr id="0" name=""/>
        <dsp:cNvSpPr/>
      </dsp:nvSpPr>
      <dsp:spPr>
        <a:xfrm>
          <a:off x="-238117" y="2397761"/>
          <a:ext cx="4686281" cy="1097278"/>
        </a:xfrm>
        <a:prstGeom prst="rect">
          <a:avLst/>
        </a:prstGeom>
        <a:solidFill>
          <a:srgbClr val="E9FD2D"/>
        </a:solidFill>
        <a:ln w="762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fa-IR" sz="2400" b="1" i="0" u="none" strike="noStrike" kern="1200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 2" pitchFamily="18" charset="2"/>
            </a:rPr>
            <a:t>تاییدطلبی </a:t>
          </a:r>
          <a:r>
            <a:rPr kumimoji="0" lang="fa-IR" sz="2400" b="1" i="0" u="none" strike="noStrike" kern="1200" cap="none" normalizeH="0" baseline="0" dirty="0" smtClean="0">
              <a:ln/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 2" pitchFamily="18" charset="2"/>
            </a:rPr>
            <a:t>ناشی از قدرت </a:t>
          </a:r>
          <a:r>
            <a:rPr kumimoji="0" lang="en-US" sz="2800" b="1" i="0" u="none" strike="noStrike" kern="1200" cap="none" normalizeH="0" baseline="0" dirty="0" smtClean="0">
              <a:ln/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Karim" pitchFamily="2" charset="-78"/>
              <a:sym typeface="Wingdings 2" pitchFamily="18" charset="2"/>
            </a:rPr>
            <a:t></a:t>
          </a:r>
          <a:endParaRPr lang="en-US" sz="2800" b="1" kern="1200" dirty="0">
            <a:solidFill>
              <a:schemeClr val="bg1"/>
            </a:solidFill>
            <a:cs typeface="B Karim" pitchFamily="2" charset="-78"/>
          </a:endParaRPr>
        </a:p>
      </dsp:txBody>
      <dsp:txXfrm>
        <a:off x="-238117" y="2397761"/>
        <a:ext cx="4686281" cy="109727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F3A64F-2EA0-433D-A432-E1D0E276F2B6}">
      <dsp:nvSpPr>
        <dsp:cNvPr id="0" name=""/>
        <dsp:cNvSpPr/>
      </dsp:nvSpPr>
      <dsp:spPr>
        <a:xfrm>
          <a:off x="1676398" y="496"/>
          <a:ext cx="4267226" cy="1160859"/>
        </a:xfrm>
        <a:prstGeom prst="roundRect">
          <a:avLst>
            <a:gd name="adj" fmla="val 10000"/>
          </a:avLst>
        </a:prstGeom>
        <a:solidFill>
          <a:srgbClr val="FF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B Titr" pitchFamily="2" charset="-78"/>
            </a:rPr>
            <a:t>ملاک و مرجع </a:t>
          </a:r>
          <a:r>
            <a:rPr lang="fa-IR" sz="3200" b="1" kern="12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B Titr" pitchFamily="2" charset="-78"/>
            </a:rPr>
            <a:t>ارزش‌ها </a:t>
          </a:r>
          <a:endParaRPr lang="en-US" sz="3200" kern="1200" dirty="0">
            <a:cs typeface="B Titr" pitchFamily="2" charset="-78"/>
          </a:endParaRPr>
        </a:p>
      </dsp:txBody>
      <dsp:txXfrm>
        <a:off x="1710398" y="34496"/>
        <a:ext cx="4199226" cy="1092859"/>
      </dsp:txXfrm>
    </dsp:sp>
    <dsp:sp modelId="{7B82185F-E5A0-430A-A7C5-A84386BAAF8C}">
      <dsp:nvSpPr>
        <dsp:cNvPr id="0" name=""/>
        <dsp:cNvSpPr/>
      </dsp:nvSpPr>
      <dsp:spPr>
        <a:xfrm>
          <a:off x="4328167" y="1161355"/>
          <a:ext cx="1188733" cy="870644"/>
        </a:xfrm>
        <a:custGeom>
          <a:avLst/>
          <a:gdLst/>
          <a:ahLst/>
          <a:cxnLst/>
          <a:rect l="0" t="0" r="0" b="0"/>
          <a:pathLst>
            <a:path>
              <a:moveTo>
                <a:pt x="1188733" y="0"/>
              </a:moveTo>
              <a:lnTo>
                <a:pt x="1188733" y="870644"/>
              </a:lnTo>
              <a:lnTo>
                <a:pt x="0" y="8706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805453-88AF-430C-B298-CDE99318B186}">
      <dsp:nvSpPr>
        <dsp:cNvPr id="0" name=""/>
        <dsp:cNvSpPr/>
      </dsp:nvSpPr>
      <dsp:spPr>
        <a:xfrm>
          <a:off x="2470792" y="1451570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B Karim" pitchFamily="2" charset="-78"/>
            </a:rPr>
            <a:t>خود انسان </a:t>
          </a:r>
          <a:endParaRPr lang="en-US" sz="3600" kern="1200" dirty="0">
            <a:cs typeface="B Karim" pitchFamily="2" charset="-78"/>
          </a:endParaRPr>
        </a:p>
      </dsp:txBody>
      <dsp:txXfrm>
        <a:off x="2504792" y="1485570"/>
        <a:ext cx="1789374" cy="1092859"/>
      </dsp:txXfrm>
    </dsp:sp>
    <dsp:sp modelId="{2F31880B-7F22-46F1-8DF7-EAD1E1385E31}">
      <dsp:nvSpPr>
        <dsp:cNvPr id="0" name=""/>
        <dsp:cNvSpPr/>
      </dsp:nvSpPr>
      <dsp:spPr>
        <a:xfrm>
          <a:off x="4328167" y="1161355"/>
          <a:ext cx="1188733" cy="2321718"/>
        </a:xfrm>
        <a:custGeom>
          <a:avLst/>
          <a:gdLst/>
          <a:ahLst/>
          <a:cxnLst/>
          <a:rect l="0" t="0" r="0" b="0"/>
          <a:pathLst>
            <a:path>
              <a:moveTo>
                <a:pt x="1188733" y="0"/>
              </a:moveTo>
              <a:lnTo>
                <a:pt x="1188733" y="2321718"/>
              </a:lnTo>
              <a:lnTo>
                <a:pt x="0" y="23217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3B8B58-A059-4522-AD7D-DE448B273B7D}">
      <dsp:nvSpPr>
        <dsp:cNvPr id="0" name=""/>
        <dsp:cNvSpPr/>
      </dsp:nvSpPr>
      <dsp:spPr>
        <a:xfrm>
          <a:off x="2470792" y="2902644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B Karim" pitchFamily="2" charset="-78"/>
            </a:rPr>
            <a:t>خدا</a:t>
          </a:r>
          <a:endParaRPr lang="en-US" sz="3600" kern="1200" dirty="0">
            <a:cs typeface="B Karim" pitchFamily="2" charset="-78"/>
          </a:endParaRPr>
        </a:p>
      </dsp:txBody>
      <dsp:txXfrm>
        <a:off x="2504792" y="2936644"/>
        <a:ext cx="1789374" cy="109285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609604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247650" rIns="1270765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chemeClr val="tx1"/>
            </a:solidFill>
          </a:endParaRPr>
        </a:p>
      </dsp:txBody>
      <dsp:txXfrm>
        <a:off x="-1" y="609604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66A63-D050-49B4-A696-C035C2795826}">
      <dsp:nvSpPr>
        <dsp:cNvPr id="0" name=""/>
        <dsp:cNvSpPr/>
      </dsp:nvSpPr>
      <dsp:spPr>
        <a:xfrm>
          <a:off x="-1" y="591132"/>
          <a:ext cx="8610603" cy="2881734"/>
        </a:xfrm>
        <a:prstGeom prst="homePlate">
          <a:avLst/>
        </a:prstGeom>
        <a:solidFill>
          <a:schemeClr val="bg1"/>
        </a:solidFill>
        <a:ln w="762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247650" rIns="1270765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500" kern="1200" dirty="0">
            <a:solidFill>
              <a:schemeClr val="tx1"/>
            </a:solidFill>
          </a:endParaRPr>
        </a:p>
      </dsp:txBody>
      <dsp:txXfrm>
        <a:off x="-1" y="591132"/>
        <a:ext cx="7890170" cy="2881734"/>
      </dsp:txXfrm>
    </dsp:sp>
    <dsp:sp modelId="{A2F55ED3-9739-47E5-8E74-36AECAC75B8B}">
      <dsp:nvSpPr>
        <dsp:cNvPr id="0" name=""/>
        <dsp:cNvSpPr/>
      </dsp:nvSpPr>
      <dsp:spPr>
        <a:xfrm rot="1800000">
          <a:off x="6669453" y="410808"/>
          <a:ext cx="2229395" cy="2187610"/>
        </a:xfrm>
        <a:prstGeom prst="ellipse">
          <a:avLst/>
        </a:prstGeom>
        <a:solidFill>
          <a:srgbClr val="FF0066"/>
        </a:solidFill>
        <a:ln w="76200" cap="flat" cmpd="sng" algn="ctr">
          <a:solidFill>
            <a:srgbClr val="66FF33"/>
          </a:solidFill>
          <a:prstDash val="solid"/>
        </a:ln>
        <a:effectLst>
          <a:reflection blurRad="6350" stA="50000" endA="300" endPos="55500" dist="50800" dir="5400000" sy="-100000" algn="bl" rotWithShape="0"/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#5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3EA956-9844-4E8B-B9FE-00005326973D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9DFD3-0DFD-443D-82E4-1E4739DED6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692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69DFD3-0DFD-443D-82E4-1E4739DED64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1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525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638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18.jpe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17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98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85800" y="1447800"/>
            <a:ext cx="7924800" cy="5029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69875" indent="-269875" algn="just" rtl="1">
              <a:lnSpc>
                <a:spcPct val="150000"/>
              </a:lnSpc>
            </a:pPr>
            <a:r>
              <a:rPr lang="fa-IR" sz="40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Badr" panose="00000400000000000000" pitchFamily="2" charset="-78"/>
              </a:rPr>
              <a:t>    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B Karim" pitchFamily="2" charset="-78"/>
            </a:endParaRPr>
          </a:p>
        </p:txBody>
      </p:sp>
      <p:sp>
        <p:nvSpPr>
          <p:cNvPr id="2" name="Left Arrow 1"/>
          <p:cNvSpPr/>
          <p:nvPr/>
        </p:nvSpPr>
        <p:spPr>
          <a:xfrm>
            <a:off x="5029200" y="2209800"/>
            <a:ext cx="381000" cy="228600"/>
          </a:xfrm>
          <a:prstGeom prst="leftArrow">
            <a:avLst/>
          </a:prstGeom>
          <a:solidFill>
            <a:srgbClr val="FFFF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5029200" y="3352800"/>
            <a:ext cx="381000" cy="228600"/>
          </a:xfrm>
          <a:prstGeom prst="leftArrow">
            <a:avLst/>
          </a:prstGeom>
          <a:solidFill>
            <a:srgbClr val="FFFF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5029200" y="4343400"/>
            <a:ext cx="381000" cy="228600"/>
          </a:xfrm>
          <a:prstGeom prst="leftArrow">
            <a:avLst/>
          </a:prstGeom>
          <a:solidFill>
            <a:srgbClr val="FFFF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/>
          <p:cNvSpPr/>
          <p:nvPr/>
        </p:nvSpPr>
        <p:spPr>
          <a:xfrm>
            <a:off x="5029200" y="5334000"/>
            <a:ext cx="381000" cy="228600"/>
          </a:xfrm>
          <a:prstGeom prst="leftArrow">
            <a:avLst/>
          </a:prstGeom>
          <a:solidFill>
            <a:srgbClr val="FFFF0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5638800" y="1981200"/>
            <a:ext cx="2743200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  <a:cs typeface="B Badr" panose="00000400000000000000" pitchFamily="2" charset="-78"/>
              </a:rPr>
              <a:t>و هَمَجٌ رَعاعٌ أتباعُ کُلِ ناعِقٍ</a:t>
            </a:r>
            <a:r>
              <a:rPr lang="fa-IR" sz="2800" b="1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  <a:cs typeface="B Badr" panose="00000400000000000000" pitchFamily="2" charset="-78"/>
              </a:rPr>
              <a:t>،</a:t>
            </a:r>
            <a:r>
              <a:rPr lang="fa-IR" sz="3600" b="1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  <a:cs typeface="B Badr" panose="00000400000000000000" pitchFamily="2" charset="-78"/>
              </a:rPr>
              <a:t> 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7400" y="1143000"/>
            <a:ext cx="213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Karim" pitchFamily="2" charset="-78"/>
              </a:rPr>
              <a:t>دسته سوم</a:t>
            </a:r>
            <a:r>
              <a:rPr lang="en-US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Karim" pitchFamily="2" charset="-78"/>
              </a:rPr>
              <a:t> </a:t>
            </a:r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Karim" pitchFamily="2" charset="-78"/>
              </a:rPr>
              <a:t>:</a:t>
            </a:r>
          </a:p>
          <a:p>
            <a:pPr algn="r" rtl="1"/>
            <a:endParaRPr lang="en-US" sz="3200" dirty="0"/>
          </a:p>
        </p:txBody>
      </p:sp>
      <p:sp>
        <p:nvSpPr>
          <p:cNvPr id="14" name="Rounded Rectangle 13"/>
          <p:cNvSpPr/>
          <p:nvPr/>
        </p:nvSpPr>
        <p:spPr>
          <a:xfrm>
            <a:off x="838200" y="1981200"/>
            <a:ext cx="3899079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پشه‌های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در هم غلتان و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بی‌ارزشی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که از پی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هر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آواز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می‌روند 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638800" y="3153178"/>
            <a:ext cx="2743200" cy="6858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  <a:cs typeface="B Badr" panose="00000400000000000000" pitchFamily="2" charset="-78"/>
              </a:rPr>
              <a:t>یمیلونَ مع کلِ ریحٍ</a:t>
            </a:r>
            <a:r>
              <a:rPr lang="fa-IR" sz="2800" b="1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  <a:cs typeface="B Badr" panose="00000400000000000000" pitchFamily="2" charset="-78"/>
              </a:rPr>
              <a:t>،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638800" y="4170609"/>
            <a:ext cx="2743200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  <a:cs typeface="B Badr" panose="00000400000000000000" pitchFamily="2" charset="-78"/>
              </a:rPr>
              <a:t>لم یستَضیئوا بنور العلمِ ،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638800" y="5123646"/>
            <a:ext cx="2743200" cy="6858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ln>
                  <a:solidFill>
                    <a:srgbClr val="C00000"/>
                  </a:solidFill>
                </a:ln>
                <a:solidFill>
                  <a:srgbClr val="0070C0"/>
                </a:solidFill>
                <a:cs typeface="B Badr" panose="00000400000000000000" pitchFamily="2" charset="-78"/>
              </a:rPr>
              <a:t>و لم یِلجئوا إلی رُکنٍ وثیقٍ 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38200" y="3127420"/>
            <a:ext cx="3899079" cy="6858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و با ( مختصر)</a:t>
            </a:r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وزش بادی به چپ و راست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کشیده می‌شوند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38200" y="4157729"/>
            <a:ext cx="3899079" cy="685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ا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ز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فروغ دانش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بهره‌ور نشده‌اند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838200" y="5123644"/>
            <a:ext cx="3899079" cy="6858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و به رکن استواری پناه </a:t>
            </a:r>
            <a:r>
              <a:rPr lang="fa-IR" b="1" dirty="0" smtClean="0">
                <a:ln>
                  <a:solidFill>
                    <a:schemeClr val="tx1"/>
                  </a:solidFill>
                </a:ln>
                <a:solidFill>
                  <a:srgbClr val="92D050"/>
                </a:solidFill>
                <a:cs typeface="B Karim" pitchFamily="2" charset="-78"/>
              </a:rPr>
              <a:t>نجسته‌اند</a:t>
            </a:r>
            <a:endParaRPr lang="en-US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81227"/>
      </p:ext>
    </p:ext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10" grpId="0" animBg="1"/>
      <p:bldP spid="11" grpId="0" animBg="1"/>
      <p:bldP spid="12" grpId="0" animBg="1"/>
      <p:bldP spid="9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000" y="28956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fa-IR" sz="2000" dirty="0" smtClean="0"/>
          </a:p>
          <a:p>
            <a:pPr algn="r" rtl="1"/>
            <a:endParaRPr lang="fa-IR" sz="2000" dirty="0" smtClean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91584069"/>
              </p:ext>
            </p:extLst>
          </p:nvPr>
        </p:nvGraphicFramePr>
        <p:xfrm>
          <a:off x="1524000" y="1651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07820262"/>
              </p:ext>
            </p:extLst>
          </p:nvPr>
        </p:nvGraphicFramePr>
        <p:xfrm>
          <a:off x="-76200" y="1447800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8"/>
            <a:ext cx="2001982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0" y="3314205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82295" y="2830017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Titr" panose="00000700000000000000" pitchFamily="2" charset="-78"/>
              </a:rPr>
              <a:t>علم زندگی</a:t>
            </a:r>
            <a:endParaRPr lang="en-US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B Titr" panose="00000700000000000000" pitchFamily="2" charset="-78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3048000" y="3537902"/>
            <a:ext cx="533400" cy="500697"/>
          </a:xfrm>
          <a:prstGeom prst="downArrow">
            <a:avLst/>
          </a:prstGeom>
          <a:solidFill>
            <a:srgbClr val="FF0066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6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38200" y="1219200"/>
            <a:ext cx="7543800" cy="4419600"/>
          </a:xfrm>
          <a:prstGeom prst="roundRect">
            <a:avLst>
              <a:gd name="adj" fmla="val 22309"/>
            </a:avLst>
          </a:prstGeom>
          <a:noFill/>
          <a:ln w="38100" cap="sq" cmpd="dbl">
            <a:solidFill>
              <a:srgbClr val="FF6600"/>
            </a:solidFill>
            <a:prstDash val="sysDash"/>
            <a:beve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143000" y="1540458"/>
            <a:ext cx="68580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    </a:t>
            </a:r>
            <a:r>
              <a:rPr kumimoji="0" lang="fa-IR" sz="2800" b="1" i="1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امیر المومــنین (علیه</a:t>
            </a:r>
            <a:r>
              <a:rPr lang="fa-IR" sz="2800" b="1" i="1" dirty="0"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 </a:t>
            </a:r>
            <a:r>
              <a:rPr lang="fa-IR" sz="2800" b="1" i="1" dirty="0" smtClean="0"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ال</a:t>
            </a:r>
            <a:r>
              <a:rPr kumimoji="0" lang="fa-IR" sz="2800" b="1" i="1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سلام) : </a:t>
            </a:r>
          </a:p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Karim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Badr" panose="00000400000000000000" pitchFamily="2" charset="-78"/>
              </a:rPr>
              <a:t>لا تجعلوا علمکُم جهلاً و یقینَکم شکّا ً إذا عَلِمتم فاعمَلوا و إذا تَیَقََّنتُم فأقدِموا </a:t>
            </a: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Karim" pitchFamily="2" charset="-78"/>
            </a:endParaRPr>
          </a:p>
          <a:p>
            <a:pPr marL="457200" marR="0" lvl="0" indent="-45720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a-IR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علم و آگاهی خود را  ، جهل و نادانی قرار ندهید</a:t>
            </a:r>
          </a:p>
          <a:p>
            <a:pPr marL="457200" marR="0" lvl="0" indent="-45720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a-IR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 یقین و اطمینان خود را تبدیل به شک و تردید نکنید </a:t>
            </a:r>
          </a:p>
          <a:p>
            <a:pPr marL="457200" marR="0" lvl="0" indent="-45720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a-IR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 آنگاه که دانستید و ( به امری آگاه شدید ) بدان عمل کنید </a:t>
            </a:r>
          </a:p>
          <a:p>
            <a:pPr marL="457200" marR="0" lvl="0" indent="-45720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a-IR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 و هنگامی به امری اطمینان و یقین حاصل نمودید ، به دنبال اقدام برآیید .</a:t>
            </a:r>
            <a:endParaRPr kumimoji="0" lang="fa-IR" sz="3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B Karim" pitchFamily="2" charset="-78"/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photo_2017-07-30_22-17-0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52600" y="1143000"/>
            <a:ext cx="5486400" cy="41148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5367338"/>
            <a:ext cx="7086600" cy="804862"/>
          </a:xfrm>
        </p:spPr>
        <p:txBody>
          <a:bodyPr>
            <a:noAutofit/>
          </a:bodyPr>
          <a:lstStyle/>
          <a:p>
            <a:pPr algn="ctr" rtl="1"/>
            <a:r>
              <a:rPr lang="fa-IR" sz="2400" b="1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نیازی به تایید این و آن </a:t>
            </a:r>
            <a:r>
              <a:rPr lang="fa-IR" sz="2400" b="1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ندارم، </a:t>
            </a:r>
            <a:r>
              <a:rPr lang="fa-IR" sz="2400" b="1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به دلخواه خود عمل </a:t>
            </a:r>
            <a:r>
              <a:rPr lang="fa-IR" sz="2400" b="1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می‌کنم.</a:t>
            </a:r>
            <a:endParaRPr lang="en-US" sz="2400" b="1" dirty="0"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Calibri" pitchFamily="34" charset="0"/>
              <a:ea typeface="Calibri" pitchFamily="34" charset="0"/>
              <a:cs typeface="B Karim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8400" y="681335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latin typeface="Calibri" pitchFamily="34" charset="0"/>
                <a:ea typeface="Calibri" pitchFamily="34" charset="0"/>
                <a:cs typeface="B Koodak" panose="00000700000000000000" pitchFamily="2" charset="-78"/>
              </a:rPr>
              <a:t>کودک پررو </a:t>
            </a:r>
            <a:r>
              <a:rPr lang="fa-IR" sz="2400" dirty="0" smtClean="0">
                <a:latin typeface="Calibri" pitchFamily="34" charset="0"/>
                <a:ea typeface="Calibri" pitchFamily="34" charset="0"/>
                <a:cs typeface="B Koodak" panose="00000700000000000000" pitchFamily="2" charset="-78"/>
              </a:rPr>
              <a:t>:</a:t>
            </a:r>
            <a:endParaRPr lang="en-US" sz="2400" dirty="0">
              <a:cs typeface="B Koodak" panose="00000700000000000000" pitchFamily="2" charset="-78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8825" y="5257800"/>
            <a:ext cx="5486400" cy="1023938"/>
          </a:xfrm>
        </p:spPr>
        <p:txBody>
          <a:bodyPr>
            <a:normAutofit fontScale="90000"/>
          </a:bodyPr>
          <a:lstStyle/>
          <a:p>
            <a:pPr lvl="0" algn="ctr" rtl="1">
              <a:lnSpc>
                <a:spcPct val="150000"/>
              </a:lnSpc>
            </a:pPr>
            <a:r>
              <a:rPr lang="fa-IR" sz="27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برای آنکه نشان دهم که شخصیت خود ساخته و متفاوتی </a:t>
            </a:r>
            <a:r>
              <a:rPr lang="fa-IR" sz="27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دارم، </a:t>
            </a:r>
            <a:r>
              <a:rPr lang="fa-IR" sz="27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در کلامم از هر </a:t>
            </a:r>
            <a:r>
              <a:rPr lang="fa-IR" sz="27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لفظ </a:t>
            </a:r>
            <a:r>
              <a:rPr lang="fa-IR" sz="27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رکیکی استفاده </a:t>
            </a:r>
            <a:r>
              <a:rPr lang="fa-IR" sz="27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می‌کنم.</a:t>
            </a:r>
            <a:endParaRPr lang="en-US" dirty="0"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Placeholder 4" descr="photo_2017-07-30_22-17-33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3366" b="23366"/>
          <a:stretch>
            <a:fillRect/>
          </a:stretch>
        </p:blipFill>
        <p:spPr>
          <a:xfrm>
            <a:off x="1828800" y="838200"/>
            <a:ext cx="5486400" cy="4114800"/>
          </a:xfr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6934200" y="376535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fa-IR" sz="24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جوان لاابالی :</a:t>
            </a:r>
            <a:endParaRPr lang="en-US" sz="24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5638800"/>
            <a:ext cx="7162800" cy="566738"/>
          </a:xfrm>
        </p:spPr>
        <p:txBody>
          <a:bodyPr>
            <a:noAutofit/>
          </a:bodyPr>
          <a:lstStyle/>
          <a:p>
            <a:pPr lvl="0" algn="ctr" rtl="1"/>
            <a:r>
              <a:rPr lang="fa-IR" sz="28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نیازی به تایید دکتر </a:t>
            </a:r>
            <a:r>
              <a:rPr lang="fa-IR" sz="28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ندارم. </a:t>
            </a:r>
            <a:r>
              <a:rPr lang="fa-IR" sz="28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مریض هستم که </a:t>
            </a:r>
            <a:r>
              <a:rPr lang="fa-IR" sz="28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هستم!</a:t>
            </a:r>
            <a:endParaRPr lang="en-US" sz="2800" dirty="0"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cs typeface="B Karim" pitchFamily="2" charset="-78"/>
            </a:endParaRPr>
          </a:p>
        </p:txBody>
      </p:sp>
      <p:pic>
        <p:nvPicPr>
          <p:cNvPr id="5" name="Picture Placeholder 4" descr="photo_2017-07-30_22-17-40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2500" b="12500"/>
          <a:stretch>
            <a:fillRect/>
          </a:stretch>
        </p:blipFill>
        <p:spPr>
          <a:xfrm>
            <a:off x="1828800" y="1219200"/>
            <a:ext cx="5486400" cy="4114800"/>
          </a:xfr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6019800" y="681335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مریضی که به زودی </a:t>
            </a:r>
            <a:r>
              <a:rPr lang="fa-IR" sz="24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می‌میرد </a:t>
            </a:r>
            <a:r>
              <a:rPr lang="fa-IR" sz="24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:</a:t>
            </a:r>
            <a:endParaRPr lang="en-US" sz="2400" b="1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105400"/>
            <a:ext cx="7391400" cy="1219200"/>
          </a:xfrm>
        </p:spPr>
        <p:txBody>
          <a:bodyPr>
            <a:no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برای کسب گواهینامه نیازی به </a:t>
            </a:r>
            <a:r>
              <a:rPr lang="fa-IR" sz="24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تایید </a:t>
            </a:r>
            <a:r>
              <a:rPr lang="fa-IR" sz="24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اداره راهنمایی و رانندگی ندارم . و </a:t>
            </a:r>
            <a:r>
              <a:rPr lang="fa-IR" sz="24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تاییدطلبی </a:t>
            </a:r>
            <a:r>
              <a:rPr lang="fa-IR" sz="24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را عین </a:t>
            </a:r>
            <a:r>
              <a:rPr lang="fa-IR" sz="24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بی‌شخصیتی می‌دانم.</a:t>
            </a:r>
            <a:endParaRPr lang="en-US" sz="2400" dirty="0"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cs typeface="B Karim" pitchFamily="2" charset="-78"/>
            </a:endParaRPr>
          </a:p>
        </p:txBody>
      </p:sp>
      <p:pic>
        <p:nvPicPr>
          <p:cNvPr id="5" name="Picture Placeholder 4" descr="photo_2017-07-30_22-17-45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2500" b="12500"/>
          <a:stretch>
            <a:fillRect/>
          </a:stretch>
        </p:blipFill>
        <p:spPr>
          <a:xfrm>
            <a:off x="1790700" y="990600"/>
            <a:ext cx="5486400" cy="4114800"/>
          </a:xfr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5638800" y="616803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راننده بدون گواهینامه تریلی :</a:t>
            </a:r>
            <a:endParaRPr lang="en-US" sz="24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367462"/>
            <a:ext cx="7924800" cy="566738"/>
          </a:xfrm>
        </p:spPr>
        <p:txBody>
          <a:bodyPr>
            <a:noAutofit/>
          </a:bodyPr>
          <a:lstStyle/>
          <a:p>
            <a:pPr lvl="0" algn="ctr" rtl="1"/>
            <a:r>
              <a:rPr lang="fa-IR" sz="32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گور پدر دیگران که در مورد من چگونه </a:t>
            </a:r>
            <a:r>
              <a:rPr lang="fa-IR" sz="32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بیاندیشند! </a:t>
            </a:r>
            <a:r>
              <a:rPr lang="fa-IR" sz="32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نیازی به تایید کسی </a:t>
            </a:r>
            <a:r>
              <a:rPr lang="fa-IR" sz="32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ندارم. بر عکس! </a:t>
            </a:r>
            <a:r>
              <a:rPr lang="fa-IR" sz="32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همه بایداز تایید من برخوردار </a:t>
            </a:r>
            <a:r>
              <a:rPr lang="fa-IR" sz="32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باشند.</a:t>
            </a:r>
            <a:r>
              <a:rPr lang="en-US" sz="16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B Karim" pitchFamily="2" charset="-78"/>
              </a:rPr>
              <a:t/>
            </a:r>
            <a:br>
              <a:rPr lang="en-US" sz="16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B Karim" pitchFamily="2" charset="-78"/>
              </a:rPr>
            </a:br>
            <a:endParaRPr lang="en-US" sz="3200" dirty="0"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cs typeface="B Karim" pitchFamily="2" charset="-78"/>
            </a:endParaRPr>
          </a:p>
        </p:txBody>
      </p:sp>
      <p:pic>
        <p:nvPicPr>
          <p:cNvPr id="5" name="Picture Placeholder 4" descr="photo_2017-07-30_22-17-5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4683" b="4683"/>
          <a:stretch>
            <a:fillRect/>
          </a:stretch>
        </p:blipFill>
        <p:spPr>
          <a:xfrm>
            <a:off x="1792288" y="1143000"/>
            <a:ext cx="5486400" cy="4114800"/>
          </a:xfr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6019800" y="681335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نوه هیتلر و صدام : </a:t>
            </a:r>
            <a:endParaRPr lang="en-US" sz="2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215062"/>
            <a:ext cx="7315200" cy="566738"/>
          </a:xfrm>
        </p:spPr>
        <p:txBody>
          <a:bodyPr>
            <a:noAutofit/>
          </a:bodyPr>
          <a:lstStyle/>
          <a:p>
            <a:pPr lvl="0" algn="ctr" rtl="1"/>
            <a:r>
              <a:rPr lang="fa-IR" sz="28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انسانی با شخصیت هستم و بدنبال جلب محبت و تایید شما  نیستم .سنگدلی ، لازمه شخصیت سالم است </a:t>
            </a:r>
            <a:r>
              <a:rPr lang="en-US" sz="14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B Karim" pitchFamily="2" charset="-78"/>
              </a:rPr>
              <a:t/>
            </a:r>
            <a:br>
              <a:rPr lang="en-US" sz="14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B Karim" pitchFamily="2" charset="-78"/>
              </a:rPr>
            </a:br>
            <a:endParaRPr lang="en-US" sz="2800" dirty="0"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cs typeface="B Karim" pitchFamily="2" charset="-78"/>
            </a:endParaRPr>
          </a:p>
        </p:txBody>
      </p:sp>
      <p:pic>
        <p:nvPicPr>
          <p:cNvPr id="5" name="Picture Placeholder 4" descr="photo_2017-07-30_22-17-56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4276" b="4276"/>
          <a:stretch>
            <a:fillRect/>
          </a:stretch>
        </p:blipFill>
        <p:spPr>
          <a:xfrm>
            <a:off x="1792288" y="1371600"/>
            <a:ext cx="5486400" cy="4114800"/>
          </a:xfr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5867400" y="833735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زندانی متهم به قتل :</a:t>
            </a:r>
            <a:endParaRPr lang="en-US" sz="2400" b="1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988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138862"/>
            <a:ext cx="7162800" cy="566738"/>
          </a:xfrm>
        </p:spPr>
        <p:txBody>
          <a:bodyPr>
            <a:no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خواهی نشوی رسوا همرنگ جماعت شو؟!!!!!</a:t>
            </a:r>
            <a:r>
              <a:rPr lang="fa-IR" sz="28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B Karim" pitchFamily="2" charset="-78"/>
              </a:rPr>
              <a:t/>
            </a:r>
            <a:br>
              <a:rPr lang="fa-IR" sz="2800" dirty="0" smtClean="0">
                <a:solidFill>
                  <a:srgbClr val="0070C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B Karim" pitchFamily="2" charset="-78"/>
              </a:rPr>
            </a:br>
            <a:endParaRPr lang="en-US" sz="2800" dirty="0">
              <a:solidFill>
                <a:srgbClr val="0070C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cs typeface="B Karim" pitchFamily="2" charset="-78"/>
            </a:endParaRPr>
          </a:p>
        </p:txBody>
      </p:sp>
      <p:pic>
        <p:nvPicPr>
          <p:cNvPr id="6" name="Picture Placeholder 5" descr="photo_2017-08-03_12-10-27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2500" b="12500"/>
          <a:stretch>
            <a:fillRect/>
          </a:stretch>
        </p:blipFill>
        <p:spPr>
          <a:xfrm>
            <a:off x="1828800" y="1752600"/>
            <a:ext cx="5486400" cy="41148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5257800" y="1138535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روشنفکر آنارشیست : </a:t>
            </a:r>
            <a:endParaRPr lang="en-US" sz="2400" b="1" dirty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563178843"/>
              </p:ext>
            </p:extLst>
          </p:nvPr>
        </p:nvGraphicFramePr>
        <p:xfrm>
          <a:off x="457200" y="838200"/>
          <a:ext cx="8229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76200" y="5334000"/>
            <a:ext cx="2398643" cy="1477617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نوه هیتلر و صدام : گور پدر دیگران که در مورد من چگونه بیاندیشند ! نیازی به تایید کسی ندارم .  بر عکس ! همه بایداز تایید من برخوردار باشند  . </a:t>
            </a:r>
            <a:endParaRPr lang="en-US" sz="1400" dirty="0">
              <a:cs typeface="B Karim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29400" y="5334000"/>
            <a:ext cx="2395847" cy="1477617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a-IR" sz="1400" dirty="0" smtClean="0">
              <a:latin typeface="Calibri" pitchFamily="34" charset="0"/>
              <a:ea typeface="Calibri" pitchFamily="34" charset="0"/>
              <a:cs typeface="B Karim" pitchFamily="2" charset="-78"/>
            </a:endParaRPr>
          </a:p>
          <a:p>
            <a:pPr algn="ctr"/>
            <a:r>
              <a:rPr lang="fa-IR" sz="1400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راننده بدون گواهینامه تریلی :  برای کسب گواهینامه نیازی به تایید  اداره راهنمایی و رانندگی ندارم . و تایید طابی را عین بی شخصیتی می دانم . </a:t>
            </a:r>
            <a:r>
              <a:rPr lang="en-US" sz="900" dirty="0" smtClean="0">
                <a:latin typeface="Arial" pitchFamily="34" charset="0"/>
                <a:cs typeface="B Karim" pitchFamily="2" charset="-78"/>
              </a:rPr>
              <a:t/>
            </a:r>
            <a:br>
              <a:rPr lang="en-US" sz="900" dirty="0" smtClean="0">
                <a:latin typeface="Arial" pitchFamily="34" charset="0"/>
                <a:cs typeface="B Karim" pitchFamily="2" charset="-78"/>
              </a:rPr>
            </a:br>
            <a:endParaRPr lang="en-US" sz="1400" dirty="0">
              <a:cs typeface="B Karim" pitchFamily="2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6200" y="2971800"/>
            <a:ext cx="1676400" cy="16002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a-IR" sz="1400" dirty="0" smtClean="0">
              <a:latin typeface="Calibri" pitchFamily="34" charset="0"/>
              <a:ea typeface="Calibri" pitchFamily="34" charset="0"/>
              <a:cs typeface="B Karim" pitchFamily="2" charset="-78"/>
            </a:endParaRPr>
          </a:p>
          <a:p>
            <a:pPr algn="ctr"/>
            <a:r>
              <a:rPr lang="fa-IR" sz="1400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زندانی متهم به قتل :انسانی با شخصیت هستم و بدنبال جلب محبت و تایید شما  نیستم .سنگدلی ، لازمه شخصیت سالم است .</a:t>
            </a:r>
            <a:r>
              <a:rPr lang="en-US" sz="900" dirty="0" smtClean="0">
                <a:latin typeface="Arial" pitchFamily="34" charset="0"/>
                <a:cs typeface="B Karim" pitchFamily="2" charset="-78"/>
              </a:rPr>
              <a:t/>
            </a:r>
            <a:br>
              <a:rPr lang="en-US" sz="900" dirty="0" smtClean="0">
                <a:latin typeface="Arial" pitchFamily="34" charset="0"/>
                <a:cs typeface="B Karim" pitchFamily="2" charset="-78"/>
              </a:rPr>
            </a:br>
            <a:endParaRPr lang="en-US" sz="1400" dirty="0">
              <a:cs typeface="B Karim" pitchFamily="2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6200" y="914400"/>
            <a:ext cx="1676400" cy="15240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4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روشنفکر آنارشیست </a:t>
            </a:r>
            <a:r>
              <a:rPr lang="fa-IR" sz="1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: خواهی نشوی رسوا همرنگ جماعت شو؟!!!!!</a:t>
            </a:r>
            <a:endParaRPr lang="fa-IR" sz="1400" dirty="0" smtClean="0">
              <a:solidFill>
                <a:schemeClr val="tx1"/>
              </a:solidFill>
              <a:latin typeface="Arial" pitchFamily="34" charset="0"/>
              <a:cs typeface="B Karim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667000" y="76200"/>
            <a:ext cx="3657600" cy="6858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کودک پررو </a:t>
            </a:r>
            <a:r>
              <a:rPr lang="fa-IR" sz="1400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: نیازی به تایید این و آن ندارم به دلخواه خود عمل میکنم .</a:t>
            </a:r>
            <a:endParaRPr lang="en-US" sz="1400" dirty="0">
              <a:cs typeface="B Karim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391400" y="914400"/>
            <a:ext cx="1676400" cy="14478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a-IR" sz="1400" dirty="0" smtClean="0">
              <a:latin typeface="Calibri" pitchFamily="34" charset="0"/>
              <a:ea typeface="Calibri" pitchFamily="34" charset="0"/>
              <a:cs typeface="B Karim" pitchFamily="2" charset="-78"/>
            </a:endParaRPr>
          </a:p>
          <a:p>
            <a:pPr algn="ctr"/>
            <a:r>
              <a:rPr lang="fa-IR" sz="1400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جوان لاابالی : برای آنکه نشان دهم که شخصیت خود ساخته و متفاوتی دارم ، در کلامم از هر لفظ  رکیکی استفاده میکنم .</a:t>
            </a:r>
            <a:r>
              <a:rPr lang="fa-IR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 </a:t>
            </a:r>
            <a:r>
              <a:rPr lang="en-US" sz="900" dirty="0" smtClean="0">
                <a:latin typeface="Arial" pitchFamily="34" charset="0"/>
                <a:cs typeface="B Karim" pitchFamily="2" charset="-78"/>
              </a:rPr>
              <a:t/>
            </a:r>
            <a:br>
              <a:rPr lang="en-US" sz="900" dirty="0" smtClean="0">
                <a:latin typeface="Arial" pitchFamily="34" charset="0"/>
                <a:cs typeface="B Karim" pitchFamily="2" charset="-78"/>
              </a:rPr>
            </a:br>
            <a:endParaRPr lang="en-US" dirty="0">
              <a:cs typeface="B Karim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7374834" y="2971800"/>
            <a:ext cx="1676400" cy="16002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latin typeface="+mj-lt"/>
                <a:ea typeface="Calibri" pitchFamily="34" charset="0"/>
                <a:cs typeface="B Karim" pitchFamily="2" charset="-78"/>
              </a:rPr>
              <a:t>مریضی که بزودی میمیرد : نیازی به تایید دکتر ندارم . مریض هستم که هستم .</a:t>
            </a:r>
            <a:r>
              <a:rPr lang="en-US" sz="900" dirty="0" smtClean="0">
                <a:latin typeface="+mj-lt"/>
                <a:cs typeface="B Karim" pitchFamily="2" charset="-78"/>
              </a:rPr>
              <a:t/>
            </a:r>
            <a:br>
              <a:rPr lang="en-US" sz="900" dirty="0" smtClean="0">
                <a:latin typeface="+mj-lt"/>
                <a:cs typeface="B Karim" pitchFamily="2" charset="-78"/>
              </a:rPr>
            </a:br>
            <a:r>
              <a:rPr lang="en-US" sz="900" dirty="0" smtClean="0">
                <a:latin typeface="+mj-lt"/>
                <a:cs typeface="B Karim" pitchFamily="2" charset="-78"/>
              </a:rPr>
              <a:t>        </a:t>
            </a:r>
            <a:endParaRPr lang="en-US" sz="1400" dirty="0">
              <a:latin typeface="+mj-lt"/>
              <a:cs typeface="B Karim" pitchFamily="2" charset="-78"/>
            </a:endParaRPr>
          </a:p>
        </p:txBody>
      </p:sp>
      <p:pic>
        <p:nvPicPr>
          <p:cNvPr id="22" name="Picture 21" descr="photo_2017-07-30_22-17-0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10000" y="838199"/>
            <a:ext cx="1524000" cy="16764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2" descr="photo_2017-07-30_22-17-3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181600" y="1447800"/>
            <a:ext cx="1905000" cy="1905000"/>
          </a:xfrm>
          <a:prstGeom prst="ellipse">
            <a:avLst/>
          </a:prstGeom>
          <a:solidFill>
            <a:srgbClr val="FF0000"/>
          </a:solidFill>
          <a:ln w="76200">
            <a:solidFill>
              <a:srgbClr val="225BCE"/>
            </a:solidFill>
          </a:ln>
          <a:effectLst>
            <a:softEdge rad="112500"/>
          </a:effectLst>
        </p:spPr>
      </p:pic>
      <p:pic>
        <p:nvPicPr>
          <p:cNvPr id="24" name="Picture 23" descr="photo_2017-07-30_22-17-4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562600" y="3124200"/>
            <a:ext cx="1905000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4" descr="photo_2017-07-30_22-17-4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419600" y="4495800"/>
            <a:ext cx="1981200" cy="1981200"/>
          </a:xfrm>
          <a:prstGeom prst="ellipse">
            <a:avLst/>
          </a:prstGeom>
          <a:solidFill>
            <a:srgbClr val="FF6600"/>
          </a:solidFill>
          <a:ln>
            <a:noFill/>
          </a:ln>
          <a:effectLst>
            <a:softEdge rad="112500"/>
          </a:effectLst>
        </p:spPr>
      </p:pic>
      <p:pic>
        <p:nvPicPr>
          <p:cNvPr id="26" name="Picture 25" descr="photo_2017-07-30_22-17-51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743200" y="4590436"/>
            <a:ext cx="1828800" cy="18103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26" descr="photo_2017-07-30_22-17-56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676400" y="3272459"/>
            <a:ext cx="1828800" cy="1756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 descr="photo_2017-08-03_12-10-27.jpg"/>
          <p:cNvPicPr>
            <a:picLocks noChangeAspect="1"/>
          </p:cNvPicPr>
          <p:nvPr/>
        </p:nvPicPr>
        <p:blipFill>
          <a:blip r:embed="rId14" cstate="print"/>
          <a:srcRect l="12617" r="9626" b="31215"/>
          <a:stretch>
            <a:fillRect/>
          </a:stretch>
        </p:blipFill>
        <p:spPr>
          <a:xfrm>
            <a:off x="1752600" y="1371600"/>
            <a:ext cx="2498035" cy="2209799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9" grpId="0" animBg="1"/>
      <p:bldP spid="18" grpId="0" animBg="1"/>
      <p:bldP spid="16" grpId="0" animBg="1"/>
      <p:bldP spid="15" grpId="0" animBg="1"/>
      <p:bldP spid="13" grpId="0" animBg="1"/>
      <p:bldP spid="14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-76200" y="1447800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8"/>
            <a:ext cx="2001982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0" y="3314205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1000" y="2433697"/>
            <a:ext cx="57912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/>
            <a:r>
              <a:rPr lang="fa-IR" sz="3200" b="1" dirty="0" smtClean="0">
                <a:latin typeface="Calibri" pitchFamily="34" charset="0"/>
                <a:cs typeface="B Karim" pitchFamily="2" charset="-78"/>
              </a:rPr>
              <a:t>نیازمند </a:t>
            </a:r>
            <a:r>
              <a:rPr lang="fa-IR" sz="3200" b="1" dirty="0" smtClean="0">
                <a:solidFill>
                  <a:srgbClr val="FF0000"/>
                </a:solidFill>
                <a:latin typeface="Calibri" pitchFamily="34" charset="0"/>
                <a:cs typeface="B Karim" pitchFamily="2" charset="-78"/>
              </a:rPr>
              <a:t>تایید</a:t>
            </a:r>
            <a:r>
              <a:rPr lang="fa-IR" sz="3200" b="1" dirty="0" smtClean="0">
                <a:latin typeface="Calibri" pitchFamily="34" charset="0"/>
                <a:cs typeface="B Karim" pitchFamily="2" charset="-78"/>
              </a:rPr>
              <a:t> دیگران هستیم. </a:t>
            </a:r>
          </a:p>
          <a:p>
            <a:pPr lvl="0" algn="ctr" rtl="1"/>
            <a:r>
              <a:rPr lang="fa-IR" sz="3200" b="1" dirty="0" smtClean="0">
                <a:latin typeface="Calibri" pitchFamily="34" charset="0"/>
                <a:cs typeface="B Karim" pitchFamily="2" charset="-78"/>
              </a:rPr>
              <a:t>یک زندگی بدون تبادل </a:t>
            </a:r>
            <a:r>
              <a:rPr lang="fa-IR" sz="3200" b="1" dirty="0" smtClean="0">
                <a:solidFill>
                  <a:srgbClr val="FF0000"/>
                </a:solidFill>
                <a:latin typeface="Calibri" pitchFamily="34" charset="0"/>
                <a:cs typeface="B Karim" pitchFamily="2" charset="-78"/>
              </a:rPr>
              <a:t>مهرو محبت </a:t>
            </a:r>
            <a:r>
              <a:rPr lang="fa-IR" sz="3200" b="1" dirty="0" smtClean="0">
                <a:latin typeface="Calibri" pitchFamily="34" charset="0"/>
                <a:cs typeface="B Karim" pitchFamily="2" charset="-78"/>
              </a:rPr>
              <a:t>، زندگی بشری </a:t>
            </a:r>
            <a:r>
              <a:rPr lang="fa-IR" sz="3200" b="1" dirty="0" smtClean="0">
                <a:latin typeface="Calibri" pitchFamily="34" charset="0"/>
                <a:cs typeface="B Karim" pitchFamily="2" charset="-78"/>
              </a:rPr>
              <a:t>نیست. </a:t>
            </a:r>
            <a:r>
              <a:rPr lang="fa-IR" sz="3200" b="1" dirty="0" smtClean="0">
                <a:solidFill>
                  <a:srgbClr val="FF0000"/>
                </a:solidFill>
                <a:latin typeface="Calibri" pitchFamily="34" charset="0"/>
                <a:cs typeface="B Karim" pitchFamily="2" charset="-78"/>
              </a:rPr>
              <a:t>ترس</a:t>
            </a:r>
            <a:r>
              <a:rPr lang="fa-IR" sz="3200" b="1" dirty="0" smtClean="0">
                <a:latin typeface="Calibri" pitchFamily="34" charset="0"/>
                <a:cs typeface="B Karim" pitchFamily="2" charset="-78"/>
              </a:rPr>
              <a:t> از آنها ، گاهی نه تنها زشت </a:t>
            </a:r>
            <a:r>
              <a:rPr lang="fa-IR" sz="3200" b="1" dirty="0" smtClean="0">
                <a:latin typeface="Calibri" pitchFamily="34" charset="0"/>
                <a:cs typeface="B Karim" pitchFamily="2" charset="-78"/>
              </a:rPr>
              <a:t>نیست، </a:t>
            </a:r>
            <a:r>
              <a:rPr lang="fa-IR" sz="3200" b="1" dirty="0" smtClean="0">
                <a:latin typeface="Calibri" pitchFamily="34" charset="0"/>
                <a:cs typeface="B Karim" pitchFamily="2" charset="-78"/>
              </a:rPr>
              <a:t>بلکه ضروری و </a:t>
            </a:r>
            <a:r>
              <a:rPr lang="fa-IR" sz="3200" b="1" dirty="0" smtClean="0">
                <a:latin typeface="Calibri" pitchFamily="34" charset="0"/>
                <a:cs typeface="B Karim" pitchFamily="2" charset="-78"/>
              </a:rPr>
              <a:t>زیباست.</a:t>
            </a:r>
            <a:endParaRPr lang="fa-IR" sz="4000" b="1" dirty="0" smtClean="0">
              <a:latin typeface="Arial" pitchFamily="34" charset="0"/>
              <a:cs typeface="B Karim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2295" y="2830017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Titr" panose="00000700000000000000" pitchFamily="2" charset="-78"/>
              </a:rPr>
              <a:t>علم زندگی</a:t>
            </a:r>
            <a:endParaRPr lang="en-US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971800" y="914400"/>
            <a:ext cx="3657600" cy="762000"/>
          </a:xfrm>
          <a:prstGeom prst="ellipse">
            <a:avLst/>
          </a:prstGeom>
          <a:solidFill>
            <a:srgbClr val="225BCE"/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fa-IR" sz="28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B Titr" pitchFamily="2" charset="-78"/>
              </a:rPr>
              <a:t>نقطه پایانی  </a:t>
            </a:r>
            <a:endParaRPr lang="en-US" sz="1400" dirty="0" smtClean="0">
              <a:solidFill>
                <a:schemeClr val="bg1"/>
              </a:solidFill>
              <a:latin typeface="Arial" pitchFamily="34" charset="0"/>
              <a:cs typeface="B Titr" pitchFamily="2" charset="-78"/>
            </a:endParaRPr>
          </a:p>
        </p:txBody>
      </p:sp>
      <p:sp>
        <p:nvSpPr>
          <p:cNvPr id="27650" name="AutoShape 2"/>
          <p:cNvSpPr>
            <a:spLocks noChangeArrowheads="1"/>
          </p:cNvSpPr>
          <p:nvPr/>
        </p:nvSpPr>
        <p:spPr bwMode="auto">
          <a:xfrm flipH="1">
            <a:off x="990600" y="3254375"/>
            <a:ext cx="1524000" cy="1619250"/>
          </a:xfrm>
          <a:prstGeom prst="rightArrow">
            <a:avLst>
              <a:gd name="adj1" fmla="val 50000"/>
              <a:gd name="adj2" fmla="val 31646"/>
            </a:avLst>
          </a:prstGeom>
          <a:solidFill>
            <a:srgbClr val="00B0F0"/>
          </a:solidFill>
          <a:ln>
            <a:solidFill>
              <a:schemeClr val="tx2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fa-IR" sz="1600" dirty="0" smtClean="0"/>
          </a:p>
          <a:p>
            <a:pPr algn="ctr" rtl="1"/>
            <a:r>
              <a:rPr lang="fa-IR" sz="1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B Titr" pitchFamily="2" charset="-78"/>
              </a:rPr>
              <a:t>ملاک و میزان</a:t>
            </a:r>
            <a:endParaRPr lang="en-US" sz="1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cs typeface="B Titr" pitchFamily="2" charset="-78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00734918"/>
              </p:ext>
            </p:extLst>
          </p:nvPr>
        </p:nvGraphicFramePr>
        <p:xfrm>
          <a:off x="2743200" y="2032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228600" y="2057400"/>
            <a:ext cx="609600" cy="388620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  <a:effectLst>
            <a:glow rad="228600">
              <a:srgbClr val="FF00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Karim" pitchFamily="2" charset="-78"/>
                <a:sym typeface="Wingdings 2" pitchFamily="18" charset="2"/>
              </a:rPr>
              <a:t>وجدان ، برهان ، عقل و منطق، استدلال</a:t>
            </a:r>
            <a:endParaRPr lang="en-US" sz="2400" b="1" dirty="0">
              <a:cs typeface="B Karim" pitchFamily="2" charset="-78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650" grpId="0" animBg="1"/>
      <p:bldGraphic spid="10" grpId="0">
        <p:bldAsOne/>
      </p:bldGraphic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71588439"/>
              </p:ext>
            </p:extLst>
          </p:nvPr>
        </p:nvGraphicFramePr>
        <p:xfrm>
          <a:off x="2895600" y="1574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 descr="photo_2017-08-03_11-37-57.jpg"/>
          <p:cNvPicPr>
            <a:picLocks noChangeAspect="1"/>
          </p:cNvPicPr>
          <p:nvPr/>
        </p:nvPicPr>
        <p:blipFill>
          <a:blip r:embed="rId8" cstate="print"/>
          <a:srcRect l="9346" r="12150"/>
          <a:stretch>
            <a:fillRect/>
          </a:stretch>
        </p:blipFill>
        <p:spPr>
          <a:xfrm>
            <a:off x="1143000" y="1895475"/>
            <a:ext cx="3200400" cy="3057525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softEdge rad="3175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590800" y="381000"/>
            <a:ext cx="5943600" cy="5943600"/>
          </a:xfrm>
          <a:prstGeom prst="roundRect">
            <a:avLst>
              <a:gd name="adj" fmla="val 12671"/>
            </a:avLst>
          </a:prstGeom>
          <a:solidFill>
            <a:schemeClr val="bg1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rtl="1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a-IR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B Karim" pitchFamily="2" charset="-78"/>
              </a:rPr>
              <a:t>خود انسان </a:t>
            </a:r>
            <a:r>
              <a:rPr lang="fa-I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B Karim" pitchFamily="2" charset="-78"/>
              </a:rPr>
              <a:t>:  </a:t>
            </a:r>
            <a:r>
              <a:rPr lang="fa-I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علایق انسان </a:t>
            </a:r>
            <a:r>
              <a:rPr lang="fa-IR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ملاک قبولی ، رد و یا تایید افکار و اعمال  اوست . اومانیسم ، تفکر انسان مدرن است ؛ ریشه و مبنای زندگی سکولار غربی را شکل می دهد</a:t>
            </a:r>
          </a:p>
          <a:p>
            <a:pPr lvl="0"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sz="1200" dirty="0" smtClean="0">
              <a:solidFill>
                <a:schemeClr val="tx1"/>
              </a:solidFill>
              <a:latin typeface="Arial" pitchFamily="34" charset="0"/>
              <a:cs typeface="B Karim" pitchFamily="2" charset="-78"/>
            </a:endParaRP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پروفسور« وین دایر » :</a:t>
            </a: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 dirty="0" smtClean="0">
              <a:solidFill>
                <a:schemeClr val="tx1"/>
              </a:solidFill>
              <a:latin typeface="Arial" pitchFamily="34" charset="0"/>
              <a:cs typeface="B Karim" pitchFamily="2" charset="-78"/>
            </a:endParaRP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ارزش انسان از طریق دیگران مشخص نمی شود . شما ارزش دارید ، چون خودتان اینطور می گویید  . اگر برای تایید ارزش خودتان به دیگران متکی باشید ، این ارزش مال دیگران است ، نه از آن شما</a:t>
            </a:r>
            <a:endParaRPr lang="en-US" sz="1200" dirty="0" smtClean="0">
              <a:solidFill>
                <a:schemeClr val="tx1"/>
              </a:solidFill>
              <a:latin typeface="Arial" pitchFamily="34" charset="0"/>
              <a:cs typeface="B Karim" pitchFamily="2" charset="-78"/>
            </a:endParaRP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از دیدگاه او نخستین  و مهمترین عشق ، </a:t>
            </a:r>
            <a:r>
              <a:rPr lang="fa-I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عشق به خود </a:t>
            </a:r>
            <a:r>
              <a:rPr lang="fa-IR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است</a:t>
            </a: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fa-IR" sz="2400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B Karim" pitchFamily="2" charset="-78"/>
            </a:endParaRP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a-IR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B Karim" pitchFamily="2" charset="-78"/>
              </a:rPr>
              <a:t>خدا </a:t>
            </a:r>
            <a:r>
              <a:rPr lang="fa-I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B Karim" pitchFamily="2" charset="-78"/>
              </a:rPr>
              <a:t>:  </a:t>
            </a:r>
            <a:r>
              <a:rPr lang="fa-I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دین</a:t>
            </a:r>
            <a:r>
              <a:rPr lang="fa-IR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 ، مبدا و محور تعیین ارزشها را خدا دانسته </a:t>
            </a: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sz="1200" dirty="0" smtClean="0">
              <a:solidFill>
                <a:schemeClr val="tx1"/>
              </a:solidFill>
              <a:latin typeface="Arial" pitchFamily="34" charset="0"/>
              <a:cs typeface="B Karim" pitchFamily="2" charset="-78"/>
            </a:endParaRPr>
          </a:p>
          <a:p>
            <a:pPr lvl="0"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Calibri" pitchFamily="34" charset="0"/>
                <a:cs typeface="B Badr" pitchFamily="2" charset="-78"/>
              </a:rPr>
              <a:t>والذین آمنوا أشدُّ حبّاً للّه</a:t>
            </a:r>
            <a:endParaRPr lang="en-US" sz="2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libri" pitchFamily="34" charset="0"/>
              <a:ea typeface="Calibri" pitchFamily="34" charset="0"/>
              <a:cs typeface="B Badr" pitchFamily="2" charset="-78"/>
            </a:endParaRPr>
          </a:p>
          <a:p>
            <a:pPr lvl="0" algn="ctr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5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B Karim" pitchFamily="2" charset="-78"/>
              </a:rPr>
              <a:t>آنها که ایمان آورده اند ، خدا را بیش از هر چیزی دوست دارند</a:t>
            </a:r>
            <a:endParaRPr lang="fa-IR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B Karim" pitchFamily="2" charset="-78"/>
            </a:endParaRPr>
          </a:p>
        </p:txBody>
      </p:sp>
      <p:pic>
        <p:nvPicPr>
          <p:cNvPr id="10" name="Picture 9" descr="photo_2017-08-06_20-35-0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209800"/>
            <a:ext cx="2667000" cy="2667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962400" y="2209800"/>
            <a:ext cx="4800600" cy="3200400"/>
          </a:xfrm>
          <a:prstGeom prst="roundRect">
            <a:avLst>
              <a:gd name="adj" fmla="val 17580"/>
            </a:avLst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2400" y="2590800"/>
            <a:ext cx="4800600" cy="2590800"/>
          </a:xfrm>
        </p:spPr>
        <p:txBody>
          <a:bodyPr>
            <a:normAutofit/>
          </a:bodyPr>
          <a:lstStyle/>
          <a:p>
            <a:pPr algn="r" rtl="1"/>
            <a:r>
              <a:rPr lang="en-US" b="0" dirty="0" smtClean="0"/>
              <a:t>  </a:t>
            </a:r>
            <a:r>
              <a:rPr lang="fa-IR" sz="2400" dirty="0" smtClean="0">
                <a:cs typeface="B Karim" pitchFamily="2" charset="-78"/>
              </a:rPr>
              <a:t>کنترل </a:t>
            </a:r>
            <a:r>
              <a:rPr lang="fa-IR" sz="2400" i="1" dirty="0" smtClean="0">
                <a:cs typeface="B Karim" pitchFamily="2" charset="-78"/>
              </a:rPr>
              <a:t>گرگ صفتی </a:t>
            </a:r>
            <a:r>
              <a:rPr lang="fa-IR" sz="2400" b="0" dirty="0" smtClean="0">
                <a:cs typeface="B Karim" pitchFamily="2" charset="-78"/>
              </a:rPr>
              <a:t>انسان‌ها </a:t>
            </a:r>
            <a:r>
              <a:rPr lang="fa-IR" sz="2400" b="0" dirty="0" smtClean="0">
                <a:cs typeface="B Karim" pitchFamily="2" charset="-78"/>
              </a:rPr>
              <a:t>بر عهده </a:t>
            </a:r>
            <a:r>
              <a:rPr lang="fa-IR" sz="2400" dirty="0" smtClean="0">
                <a:cs typeface="B Karim" pitchFamily="2" charset="-78"/>
              </a:rPr>
              <a:t>سه نگهبان </a:t>
            </a:r>
            <a:r>
              <a:rPr lang="fa-IR" sz="2400" b="0" dirty="0" smtClean="0">
                <a:cs typeface="B Karim" pitchFamily="2" charset="-78"/>
              </a:rPr>
              <a:t>است :</a:t>
            </a:r>
            <a:br>
              <a:rPr lang="fa-IR" sz="2400" b="0" dirty="0" smtClean="0">
                <a:cs typeface="B Karim" pitchFamily="2" charset="-78"/>
              </a:rPr>
            </a:br>
            <a:r>
              <a:rPr lang="fa-IR" sz="2400" b="0" dirty="0" smtClean="0">
                <a:cs typeface="B Karim" pitchFamily="2" charset="-78"/>
              </a:rPr>
              <a:t/>
            </a:r>
            <a:br>
              <a:rPr lang="fa-IR" sz="2400" b="0" dirty="0" smtClean="0">
                <a:cs typeface="B Karim" pitchFamily="2" charset="-78"/>
              </a:rPr>
            </a:br>
            <a:r>
              <a:rPr lang="fa-IR" sz="2400" dirty="0" smtClean="0">
                <a:cs typeface="B Karim" pitchFamily="2" charset="-78"/>
              </a:rPr>
              <a:t>           </a:t>
            </a:r>
            <a:r>
              <a:rPr lang="fa-IR" sz="2800" i="1" dirty="0" smtClean="0">
                <a:solidFill>
                  <a:srgbClr val="FF0000"/>
                </a:solidFill>
                <a:cs typeface="B Karim" pitchFamily="2" charset="-78"/>
              </a:rPr>
              <a:t>قـانون</a:t>
            </a:r>
            <a:r>
              <a:rPr lang="en-US" sz="2800" i="1" dirty="0" smtClean="0">
                <a:solidFill>
                  <a:srgbClr val="FF0000"/>
                </a:solidFill>
                <a:cs typeface="B Karim" pitchFamily="2" charset="-78"/>
              </a:rPr>
              <a:t/>
            </a:r>
            <a:br>
              <a:rPr lang="en-US" sz="2800" i="1" dirty="0" smtClean="0">
                <a:solidFill>
                  <a:srgbClr val="FF0000"/>
                </a:solidFill>
                <a:cs typeface="B Karim" pitchFamily="2" charset="-78"/>
              </a:rPr>
            </a:br>
            <a:r>
              <a:rPr lang="fa-IR" sz="2800" i="1" dirty="0" smtClean="0">
                <a:solidFill>
                  <a:srgbClr val="FF0000"/>
                </a:solidFill>
                <a:cs typeface="B Karim" pitchFamily="2" charset="-78"/>
              </a:rPr>
              <a:t>         اخلاق</a:t>
            </a:r>
            <a:r>
              <a:rPr lang="en-US" sz="2800" i="1" dirty="0" smtClean="0">
                <a:solidFill>
                  <a:srgbClr val="FF0000"/>
                </a:solidFill>
                <a:cs typeface="B Karim" pitchFamily="2" charset="-78"/>
              </a:rPr>
              <a:t/>
            </a:r>
            <a:br>
              <a:rPr lang="en-US" sz="2800" i="1" dirty="0" smtClean="0">
                <a:solidFill>
                  <a:srgbClr val="FF0000"/>
                </a:solidFill>
                <a:cs typeface="B Karim" pitchFamily="2" charset="-78"/>
              </a:rPr>
            </a:br>
            <a:r>
              <a:rPr lang="fa-IR" sz="2800" i="1" dirty="0" smtClean="0">
                <a:solidFill>
                  <a:srgbClr val="FF0000"/>
                </a:solidFill>
                <a:cs typeface="B Karim" pitchFamily="2" charset="-78"/>
              </a:rPr>
              <a:t>         دیـــن</a:t>
            </a:r>
            <a:r>
              <a:rPr lang="en-US" sz="2800" i="1" dirty="0" smtClean="0">
                <a:solidFill>
                  <a:srgbClr val="FF0000"/>
                </a:solidFill>
                <a:cs typeface="B Karim" pitchFamily="2" charset="-78"/>
              </a:rPr>
              <a:t/>
            </a:r>
            <a:br>
              <a:rPr lang="en-US" sz="2800" i="1" dirty="0" smtClean="0">
                <a:solidFill>
                  <a:srgbClr val="FF0000"/>
                </a:solidFill>
                <a:cs typeface="B Karim" pitchFamily="2" charset="-78"/>
              </a:rPr>
            </a:br>
            <a:endParaRPr lang="en-US" i="1" dirty="0">
              <a:solidFill>
                <a:srgbClr val="FF0000"/>
              </a:solidFill>
              <a:cs typeface="B Karim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2667000" y="838200"/>
            <a:ext cx="4114800" cy="914400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fa-IR" sz="28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B Titr" pitchFamily="2" charset="-78"/>
              </a:rPr>
              <a:t>گـرگ و پشــه</a:t>
            </a:r>
            <a:endParaRPr lang="fa-IR" sz="3600" dirty="0" smtClean="0">
              <a:solidFill>
                <a:schemeClr val="tx1"/>
              </a:solidFill>
              <a:latin typeface="Arial" pitchFamily="34" charset="0"/>
              <a:cs typeface="B Titr" pitchFamily="2" charset="-78"/>
            </a:endParaRPr>
          </a:p>
        </p:txBody>
      </p:sp>
      <p:pic>
        <p:nvPicPr>
          <p:cNvPr id="6" name="Picture 5" descr="photo_2017-08-03_12-10-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57200" y="2209800"/>
            <a:ext cx="3505200" cy="3505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softEdge rad="317500"/>
          </a:effec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-76200" y="1447800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8"/>
            <a:ext cx="2001982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0" y="3314205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732049" y="3124200"/>
            <a:ext cx="3135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/>
            <a:r>
              <a:rPr lang="fa-IR" sz="36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گـــرگ نبـاشــــــید </a:t>
            </a:r>
            <a:endParaRPr lang="fa-IR" sz="4400" b="1" dirty="0" smtClean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B Karim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2295" y="2830017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Titr" panose="00000700000000000000" pitchFamily="2" charset="-78"/>
              </a:rPr>
              <a:t>علم زندگی</a:t>
            </a:r>
            <a:endParaRPr lang="en-US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792069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/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اختلال شخصیت خود شیفته </a:t>
            </a:r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Karim" pitchFamily="2" charset="-78"/>
              </a:rPr>
              <a:t>	</a:t>
            </a:r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                           </a:t>
            </a:r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ارزش خود را خودم تعیین </a:t>
            </a:r>
            <a:r>
              <a:rPr lang="fa-I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B Titr" pitchFamily="2" charset="-78"/>
              </a:rPr>
              <a:t>می‌کنم</a:t>
            </a:r>
            <a:endParaRPr lang="fa-I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Calibri" pitchFamily="34" charset="0"/>
              <a:cs typeface="B Titr" pitchFamily="2" charset="-78"/>
            </a:endParaRPr>
          </a:p>
          <a:p>
            <a:pPr algn="ctr" rtl="1"/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343400" y="1944469"/>
            <a:ext cx="10668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7" name="Picture 6" descr="photo_2017-08-03_10-51-21.jpg"/>
          <p:cNvPicPr>
            <a:picLocks noChangeAspect="1"/>
          </p:cNvPicPr>
          <p:nvPr/>
        </p:nvPicPr>
        <p:blipFill>
          <a:blip r:embed="rId3" cstate="print"/>
          <a:srcRect l="11321" r="20755"/>
          <a:stretch>
            <a:fillRect/>
          </a:stretch>
        </p:blipFill>
        <p:spPr>
          <a:xfrm>
            <a:off x="2667000" y="2590800"/>
            <a:ext cx="3962400" cy="346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Oval 7"/>
          <p:cNvSpPr/>
          <p:nvPr/>
        </p:nvSpPr>
        <p:spPr>
          <a:xfrm>
            <a:off x="2362200" y="609600"/>
            <a:ext cx="4419600" cy="7620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endParaRPr lang="fa-IR" sz="3200" b="1" dirty="0" smtClean="0"/>
          </a:p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200" b="1" dirty="0" smtClean="0">
                <a:cs typeface="B Titr" pitchFamily="2" charset="-78"/>
              </a:rPr>
              <a:t>دیوار به دیوار </a:t>
            </a:r>
            <a:endParaRPr lang="en-US" sz="3200" dirty="0" smtClean="0">
              <a:cs typeface="B Titr" pitchFamily="2" charset="-78"/>
            </a:endParaRPr>
          </a:p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endParaRPr lang="fa-IR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6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5748338"/>
            <a:ext cx="8001000" cy="804862"/>
          </a:xfrm>
        </p:spPr>
        <p:txBody>
          <a:bodyPr>
            <a:noAutofit/>
          </a:bodyPr>
          <a:lstStyle/>
          <a:p>
            <a:pPr algn="just" rtl="1"/>
            <a:endParaRPr lang="en-US" sz="2400" dirty="0">
              <a:cs typeface="B Karim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1469172"/>
            <a:ext cx="4267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</a:tabLst>
            </a:pPr>
            <a:r>
              <a:rPr lang="fa-IR" sz="2000" b="1" dirty="0" smtClean="0">
                <a:solidFill>
                  <a:srgbClr val="FF3399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زندگی اجتماعی انسان بدون کسب تایید دیگران ، مختل میگردد</a:t>
            </a:r>
            <a:r>
              <a:rPr lang="fa-IR" sz="2000" b="1" dirty="0" smtClean="0">
                <a:solidFill>
                  <a:srgbClr val="FF66CC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  </a:t>
            </a:r>
            <a:r>
              <a:rPr lang="fa-IR" sz="2000" b="1" u="sng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لذا ملاک تایید طلبی صحیح چیست ؟</a:t>
            </a:r>
          </a:p>
          <a:p>
            <a:pPr lvl="0" algn="just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</a:tabLst>
            </a:pPr>
            <a:endParaRPr lang="en-US" sz="1100" b="1" dirty="0" smtClean="0">
              <a:latin typeface="Arial" pitchFamily="34" charset="0"/>
              <a:cs typeface="B Karim" pitchFamily="2" charset="-78"/>
            </a:endParaRPr>
          </a:p>
          <a:p>
            <a:pPr lvl="0" algn="just" rt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971800" algn="ctr"/>
              </a:tabLst>
            </a:pPr>
            <a:r>
              <a:rPr lang="fa-IR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 برخی از تایید طلبی ها به </a:t>
            </a:r>
            <a:r>
              <a:rPr lang="fa-IR" sz="20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حکم عقل (حجت درون) </a:t>
            </a:r>
            <a:r>
              <a:rPr lang="fa-IR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، قابل پذیرش اند . مانند : تایید اداره راهنمایی و رانندگی برای کسب گواهینامه </a:t>
            </a:r>
          </a:p>
          <a:p>
            <a:pPr lvl="0" algn="just" rt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971800" algn="ctr"/>
              </a:tabLst>
            </a:pPr>
            <a:endParaRPr lang="en-US" sz="1100" b="1" dirty="0" smtClean="0">
              <a:latin typeface="Arial" pitchFamily="34" charset="0"/>
              <a:cs typeface="B Karim" pitchFamily="2" charset="-78"/>
            </a:endParaRPr>
          </a:p>
          <a:p>
            <a:pPr lvl="0" algn="just" rt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2971800" algn="ctr"/>
              </a:tabLst>
            </a:pPr>
            <a:r>
              <a:rPr lang="fa-IR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 برخی از تایید طلبی ها نیز به </a:t>
            </a:r>
            <a:r>
              <a:rPr lang="fa-IR" sz="20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>حکم انبیاء و اولیاء الهی(حجت بیرون) </a:t>
            </a:r>
            <a:r>
              <a:rPr lang="fa-IR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ضروری میباشند . مثل : جلب تایید پدر و مادر در چارچوبی که شرع تعیین کرده</a:t>
            </a:r>
          </a:p>
          <a:p>
            <a:pPr lvl="0" algn="just" rt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</a:tabLst>
            </a:pPr>
            <a:r>
              <a:rPr lang="fa-IR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آیا ایجاد مکانیزم</a:t>
            </a:r>
            <a:r>
              <a:rPr lang="en-US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  </a:t>
            </a:r>
            <a:r>
              <a:rPr lang="fa-IR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قانون و جریمه ، که باعث ترس و خویشتن داری آدمیان میشود ، کار دیوانگان بوده</a:t>
            </a:r>
            <a:r>
              <a:rPr lang="en-US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  </a:t>
            </a:r>
            <a:r>
              <a:rPr lang="fa-IR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و یا تدبیری هوشمندانه از سوی</a:t>
            </a:r>
            <a:r>
              <a:rPr lang="en-US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  </a:t>
            </a:r>
            <a:r>
              <a:rPr lang="fa-IR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عقلای بشر است ؟</a:t>
            </a:r>
            <a:r>
              <a:rPr lang="en-US" sz="2000" b="1" dirty="0" smtClean="0">
                <a:latin typeface="Calibri" pitchFamily="34" charset="0"/>
                <a:ea typeface="Calibri" pitchFamily="34" charset="0"/>
                <a:cs typeface="B Karim" pitchFamily="2" charset="-78"/>
              </a:rPr>
              <a:t>  </a:t>
            </a:r>
            <a:endParaRPr lang="fa-IR" sz="2000" b="1" dirty="0" smtClean="0">
              <a:latin typeface="Calibri" pitchFamily="34" charset="0"/>
              <a:ea typeface="Calibri" pitchFamily="34" charset="0"/>
              <a:cs typeface="B Karim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81000" y="1981200"/>
            <a:ext cx="3733800" cy="2895600"/>
          </a:xfrm>
          <a:prstGeom prst="roundRect">
            <a:avLst>
              <a:gd name="adj" fmla="val 50000"/>
            </a:avLst>
          </a:prstGeom>
          <a:blipFill>
            <a:blip r:embed="rId3" cstate="print"/>
            <a:stretch>
              <a:fillRect/>
            </a:stretch>
          </a:blipFill>
          <a:ln/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2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09800"/>
            <a:ext cx="8305800" cy="2079625"/>
          </a:xfrm>
        </p:spPr>
        <p:txBody>
          <a:bodyPr>
            <a:normAutofit fontScale="90000"/>
          </a:bodyPr>
          <a:lstStyle/>
          <a:p>
            <a:pPr lvl="0"/>
            <a:r>
              <a:rPr lang="fa-IR" b="1" dirty="0" smtClean="0">
                <a:cs typeface="B Karim" pitchFamily="2" charset="-78"/>
              </a:rPr>
              <a:t>هدف این است که </a:t>
            </a:r>
            <a:r>
              <a:rPr lang="fa-IR" b="1" dirty="0" smtClean="0">
                <a:solidFill>
                  <a:srgbClr val="FF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cs typeface="B Karim" pitchFamily="2" charset="-78"/>
              </a:rPr>
              <a:t>هر ترسی غیر منطقی </a:t>
            </a:r>
            <a:r>
              <a:rPr lang="fa-IR" b="1" dirty="0" smtClean="0">
                <a:cs typeface="B Karim" pitchFamily="2" charset="-78"/>
              </a:rPr>
              <a:t>نیست </a:t>
            </a:r>
            <a:r>
              <a:rPr lang="en-US" b="1" dirty="0" smtClean="0">
                <a:cs typeface="B Karim" pitchFamily="2" charset="-78"/>
              </a:rPr>
              <a:t/>
            </a:r>
            <a:br>
              <a:rPr lang="en-US" b="1" dirty="0" smtClean="0">
                <a:cs typeface="B Karim" pitchFamily="2" charset="-78"/>
              </a:rPr>
            </a:br>
            <a:r>
              <a:rPr lang="en-US" b="1" dirty="0" smtClean="0">
                <a:cs typeface="B Karim" pitchFamily="2" charset="-78"/>
              </a:rPr>
              <a:t/>
            </a:r>
            <a:br>
              <a:rPr lang="en-US" b="1" dirty="0" smtClean="0">
                <a:cs typeface="B Karim" pitchFamily="2" charset="-78"/>
              </a:rPr>
            </a:br>
            <a:r>
              <a:rPr lang="fa-IR" b="1" dirty="0" smtClean="0">
                <a:cs typeface="B Karim" pitchFamily="2" charset="-78"/>
              </a:rPr>
              <a:t> </a:t>
            </a:r>
            <a:r>
              <a:rPr lang="fa-IR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Karim" pitchFamily="2" charset="-78"/>
              </a:rPr>
              <a:t>تنها کسی که ترس از او بی بدیل است ذات خداوند است</a:t>
            </a:r>
            <a:r>
              <a:rPr lang="fa-IR" b="1" u="sng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  <a:t/>
            </a:r>
            <a:br>
              <a:rPr lang="fa-IR" b="1" u="sng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Karim" pitchFamily="2" charset="-78"/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66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66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57200" y="1371600"/>
            <a:ext cx="8153400" cy="4648200"/>
          </a:xfrm>
          <a:prstGeom prst="roundRect">
            <a:avLst/>
          </a:prstGeom>
          <a:solidFill>
            <a:srgbClr val="FF6699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8200" y="1828800"/>
            <a:ext cx="7315200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cs typeface="B Karim" pitchFamily="2" charset="-78"/>
              </a:rPr>
              <a:t>خداوند درچند جا در قرآن  می فرمایند :    </a:t>
            </a:r>
            <a:r>
              <a:rPr lang="fa-IR" sz="24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Karim" pitchFamily="2" charset="-78"/>
              </a:rPr>
              <a:t>از آنها نترس و فقط از من بترس</a:t>
            </a:r>
          </a:p>
          <a:p>
            <a:pPr algn="r" rtl="1"/>
            <a:endParaRPr lang="fa-IR" b="1" dirty="0" smtClean="0"/>
          </a:p>
          <a:p>
            <a:pPr algn="ctr" rtl="1"/>
            <a:r>
              <a:rPr lang="fa-IR" sz="2800" b="1" dirty="0" smtClean="0">
                <a:ln>
                  <a:solidFill>
                    <a:srgbClr val="FFFFCC"/>
                  </a:solidFill>
                </a:ln>
                <a:solidFill>
                  <a:srgbClr val="FFFF00"/>
                </a:solidFill>
                <a:cs typeface="B Badr" pitchFamily="2" charset="-78"/>
              </a:rPr>
              <a:t>و مِن حیثُ خرَجتَ فَوَلِّ  وجهَکَ شَطّرَ المسجدِ الحرامِ و حیثُ ما کنتم فَوَلّوا وجوهَکُم شَطرَهُ  لِئلا یکون للناسِ علیکم حجةٌ إلا الذین ظلموا منهم فلا </a:t>
            </a:r>
            <a:r>
              <a:rPr lang="fa-IR" sz="2800" b="1" dirty="0" smtClean="0">
                <a:ln>
                  <a:solidFill>
                    <a:srgbClr val="FFFFCC"/>
                  </a:solidFill>
                </a:ln>
                <a:solidFill>
                  <a:srgbClr val="FFFF00"/>
                </a:solidFill>
                <a:cs typeface="B Badr" pitchFamily="2" charset="-78"/>
              </a:rPr>
              <a:t>تخشوهم و اخشونی </a:t>
            </a:r>
            <a:endParaRPr lang="fa-IR" sz="2800" b="1" dirty="0" smtClean="0">
              <a:ln>
                <a:solidFill>
                  <a:srgbClr val="FFFFCC"/>
                </a:solidFill>
              </a:ln>
              <a:solidFill>
                <a:srgbClr val="FFFF00"/>
              </a:solidFill>
              <a:cs typeface="B Badr" pitchFamily="2" charset="-78"/>
            </a:endParaRPr>
          </a:p>
          <a:p>
            <a:pPr algn="r" rtl="1"/>
            <a:endParaRPr lang="fa-IR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justLow" rtl="1"/>
            <a:r>
              <a:rPr lang="fa-IR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cs typeface="B Karim" pitchFamily="2" charset="-78"/>
              </a:rPr>
              <a:t>(آری) و  از هر جا بیرون آمدی روی خود را (در حال نماز) بسوی مسجداالحرام بگردان  و (شما نیز) هر جا که باشید روی خود را به سوی آن بگردانید  تا مردم را بر شما حجتی نباشد ، مگر کسانیکه از آنها ستم ورزیده اند . پس از آنها نترسید و از من بترسید . </a:t>
            </a:r>
            <a:endParaRPr lang="en-US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cs typeface="B Karim" pitchFamily="2" charset="-78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-76200" y="1447800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reeform 8"/>
          <p:cNvSpPr/>
          <p:nvPr/>
        </p:nvSpPr>
        <p:spPr>
          <a:xfrm>
            <a:off x="7523018" y="2646218"/>
            <a:ext cx="2001982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781800" y="3314205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2400" y="2214464"/>
            <a:ext cx="639469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250000"/>
              </a:lnSpc>
            </a:pPr>
            <a:r>
              <a:rPr lang="fa-IR" sz="2400" b="1" dirty="0" smtClean="0">
                <a:cs typeface="B Karim" pitchFamily="2" charset="-78"/>
              </a:rPr>
              <a:t>تو روی از پرســـتیدن </a:t>
            </a:r>
            <a:r>
              <a:rPr lang="fa-IR" sz="2400" b="1" dirty="0" smtClean="0">
                <a:solidFill>
                  <a:srgbClr val="FF0000"/>
                </a:solidFill>
                <a:cs typeface="B Karim" pitchFamily="2" charset="-78"/>
              </a:rPr>
              <a:t>حــق</a:t>
            </a:r>
            <a:r>
              <a:rPr lang="fa-IR" sz="2400" b="1" dirty="0" smtClean="0">
                <a:cs typeface="B Karim" pitchFamily="2" charset="-78"/>
              </a:rPr>
              <a:t> مپـیچ     بِهِل تا نگیرند خَلقــَت  بـه هیـــچ</a:t>
            </a:r>
          </a:p>
          <a:p>
            <a:pPr algn="r" rtl="1">
              <a:lnSpc>
                <a:spcPct val="250000"/>
              </a:lnSpc>
            </a:pPr>
            <a:r>
              <a:rPr lang="fa-IR" sz="2400" b="1" dirty="0" smtClean="0">
                <a:cs typeface="B Karim" pitchFamily="2" charset="-78"/>
              </a:rPr>
              <a:t>چو راضی شد از بنده </a:t>
            </a:r>
            <a:r>
              <a:rPr lang="fa-IR" sz="2400" b="1" dirty="0" smtClean="0">
                <a:solidFill>
                  <a:srgbClr val="FF0000"/>
                </a:solidFill>
                <a:cs typeface="B Karim" pitchFamily="2" charset="-78"/>
              </a:rPr>
              <a:t>یــزدان</a:t>
            </a:r>
            <a:r>
              <a:rPr lang="fa-IR" sz="2400" b="1" dirty="0" smtClean="0">
                <a:cs typeface="B Karim" pitchFamily="2" charset="-78"/>
              </a:rPr>
              <a:t> پاک     گر اینها نگــردند راضـی چـه باک</a:t>
            </a:r>
            <a:endParaRPr lang="en-US" sz="2400" b="1" dirty="0">
              <a:cs typeface="B Karim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2295" y="2830017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Titr" panose="00000700000000000000" pitchFamily="2" charset="-78"/>
              </a:rPr>
              <a:t>علم زندگی</a:t>
            </a:r>
            <a:endParaRPr lang="en-US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 animBg="1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457200" y="1828800"/>
            <a:ext cx="8153400" cy="3352800"/>
          </a:xfrm>
          <a:prstGeom prst="roundRect">
            <a:avLst/>
          </a:prstGeom>
          <a:solidFill>
            <a:srgbClr val="FFFFCC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33400" y="2362200"/>
            <a:ext cx="777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cs typeface="B Karim" pitchFamily="2" charset="-78"/>
              </a:rPr>
              <a:t>این انسان با شخصیت در کلام </a:t>
            </a:r>
            <a:r>
              <a:rPr lang="fa-IR" sz="2400" b="1" dirty="0" smtClean="0">
                <a:cs typeface="B Karim" pitchFamily="2" charset="-78"/>
              </a:rPr>
              <a:t>امام صادق( علیه السلام ) </a:t>
            </a:r>
            <a:r>
              <a:rPr lang="fa-IR" sz="2400" dirty="0" smtClean="0">
                <a:cs typeface="B Karim" pitchFamily="2" charset="-78"/>
              </a:rPr>
              <a:t>چنین توصیف شده است :</a:t>
            </a:r>
          </a:p>
          <a:p>
            <a:pPr algn="r" rtl="1"/>
            <a:endParaRPr lang="fa-IR" dirty="0" smtClean="0"/>
          </a:p>
          <a:p>
            <a:pPr algn="ctr" rtl="1"/>
            <a:r>
              <a:rPr lang="fa-IR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Badr" pitchFamily="2" charset="-78"/>
              </a:rPr>
              <a:t>و ما علیک أن تکون مَذموماً عند الناسِ إذا کنتَ محمودا عند اللهِ </a:t>
            </a:r>
            <a:endParaRPr lang="en-US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B Badr" pitchFamily="2" charset="-78"/>
            </a:endParaRPr>
          </a:p>
          <a:p>
            <a:pPr algn="ctr" rtl="1"/>
            <a:endParaRPr lang="fa-IR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B Badr" pitchFamily="2" charset="-78"/>
            </a:endParaRPr>
          </a:p>
          <a:p>
            <a:pPr algn="r" rtl="1"/>
            <a:endParaRPr lang="fa-IR" b="1" dirty="0" smtClean="0"/>
          </a:p>
          <a:p>
            <a:pPr algn="r" rtl="1"/>
            <a:r>
              <a:rPr lang="fa-I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چه باک بر تو اگر دیگران تورا مذمت و سرزنش </a:t>
            </a:r>
            <a:r>
              <a:rPr lang="fa-I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کنند، </a:t>
            </a:r>
            <a:r>
              <a:rPr lang="fa-I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cs typeface="B Karim" pitchFamily="2" charset="-78"/>
              </a:rPr>
              <a:t>هنگامی که نزد خدا پسندیده باشی .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-76200" y="1447800"/>
          <a:ext cx="8610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Freeform 7"/>
          <p:cNvSpPr/>
          <p:nvPr/>
        </p:nvSpPr>
        <p:spPr>
          <a:xfrm>
            <a:off x="7523018" y="2646218"/>
            <a:ext cx="2001982" cy="2001982"/>
          </a:xfrm>
          <a:custGeom>
            <a:avLst/>
            <a:gdLst>
              <a:gd name="connsiteX0" fmla="*/ 0 w 2001982"/>
              <a:gd name="connsiteY0" fmla="*/ 1000991 h 2001982"/>
              <a:gd name="connsiteX1" fmla="*/ 293185 w 2001982"/>
              <a:gd name="connsiteY1" fmla="*/ 293184 h 2001982"/>
              <a:gd name="connsiteX2" fmla="*/ 1000993 w 2001982"/>
              <a:gd name="connsiteY2" fmla="*/ 2 h 2001982"/>
              <a:gd name="connsiteX3" fmla="*/ 1708800 w 2001982"/>
              <a:gd name="connsiteY3" fmla="*/ 293187 h 2001982"/>
              <a:gd name="connsiteX4" fmla="*/ 2001982 w 2001982"/>
              <a:gd name="connsiteY4" fmla="*/ 1000995 h 2001982"/>
              <a:gd name="connsiteX5" fmla="*/ 1708798 w 2001982"/>
              <a:gd name="connsiteY5" fmla="*/ 1708803 h 2001982"/>
              <a:gd name="connsiteX6" fmla="*/ 1000990 w 2001982"/>
              <a:gd name="connsiteY6" fmla="*/ 2001986 h 2001982"/>
              <a:gd name="connsiteX7" fmla="*/ 293182 w 2001982"/>
              <a:gd name="connsiteY7" fmla="*/ 1708802 h 2001982"/>
              <a:gd name="connsiteX8" fmla="*/ -1 w 2001982"/>
              <a:gd name="connsiteY8" fmla="*/ 1000994 h 2001982"/>
              <a:gd name="connsiteX9" fmla="*/ 0 w 2001982"/>
              <a:gd name="connsiteY9" fmla="*/ 1000991 h 200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1982" h="2001982">
                <a:moveTo>
                  <a:pt x="0" y="1000991"/>
                </a:moveTo>
                <a:cubicBezTo>
                  <a:pt x="0" y="735512"/>
                  <a:pt x="105462" y="480906"/>
                  <a:pt x="293185" y="293184"/>
                </a:cubicBezTo>
                <a:cubicBezTo>
                  <a:pt x="480908" y="105462"/>
                  <a:pt x="735514" y="1"/>
                  <a:pt x="1000993" y="2"/>
                </a:cubicBezTo>
                <a:cubicBezTo>
                  <a:pt x="1266472" y="2"/>
                  <a:pt x="1521078" y="105464"/>
                  <a:pt x="1708800" y="293187"/>
                </a:cubicBezTo>
                <a:cubicBezTo>
                  <a:pt x="1896522" y="480910"/>
                  <a:pt x="2001983" y="735516"/>
                  <a:pt x="2001982" y="1000995"/>
                </a:cubicBezTo>
                <a:cubicBezTo>
                  <a:pt x="2001982" y="1266474"/>
                  <a:pt x="1896521" y="1521080"/>
                  <a:pt x="1708798" y="1708803"/>
                </a:cubicBezTo>
                <a:cubicBezTo>
                  <a:pt x="1521076" y="1896525"/>
                  <a:pt x="1266470" y="2001986"/>
                  <a:pt x="1000990" y="2001986"/>
                </a:cubicBezTo>
                <a:cubicBezTo>
                  <a:pt x="735511" y="2001986"/>
                  <a:pt x="480905" y="1896524"/>
                  <a:pt x="293182" y="1708802"/>
                </a:cubicBezTo>
                <a:cubicBezTo>
                  <a:pt x="105460" y="1521080"/>
                  <a:pt x="-1" y="1266473"/>
                  <a:pt x="-1" y="1000994"/>
                </a:cubicBezTo>
                <a:cubicBezTo>
                  <a:pt x="-1" y="1000993"/>
                  <a:pt x="0" y="1000992"/>
                  <a:pt x="0" y="1000991"/>
                </a:cubicBezTo>
                <a:close/>
              </a:path>
            </a:pathLst>
          </a:custGeom>
          <a:solidFill>
            <a:srgbClr val="FFFF00"/>
          </a:solidFill>
          <a:ln w="76200"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6781800" y="3314205"/>
            <a:ext cx="1181595" cy="1181595"/>
          </a:xfrm>
          <a:custGeom>
            <a:avLst/>
            <a:gdLst>
              <a:gd name="connsiteX0" fmla="*/ 0 w 1181595"/>
              <a:gd name="connsiteY0" fmla="*/ 590798 h 1181595"/>
              <a:gd name="connsiteX1" fmla="*/ 173041 w 1181595"/>
              <a:gd name="connsiteY1" fmla="*/ 173041 h 1181595"/>
              <a:gd name="connsiteX2" fmla="*/ 590799 w 1181595"/>
              <a:gd name="connsiteY2" fmla="*/ 1 h 1181595"/>
              <a:gd name="connsiteX3" fmla="*/ 1008556 w 1181595"/>
              <a:gd name="connsiteY3" fmla="*/ 173042 h 1181595"/>
              <a:gd name="connsiteX4" fmla="*/ 1181596 w 1181595"/>
              <a:gd name="connsiteY4" fmla="*/ 590800 h 1181595"/>
              <a:gd name="connsiteX5" fmla="*/ 1008555 w 1181595"/>
              <a:gd name="connsiteY5" fmla="*/ 1008557 h 1181595"/>
              <a:gd name="connsiteX6" fmla="*/ 590798 w 1181595"/>
              <a:gd name="connsiteY6" fmla="*/ 1181598 h 1181595"/>
              <a:gd name="connsiteX7" fmla="*/ 173041 w 1181595"/>
              <a:gd name="connsiteY7" fmla="*/ 1008557 h 1181595"/>
              <a:gd name="connsiteX8" fmla="*/ 1 w 1181595"/>
              <a:gd name="connsiteY8" fmla="*/ 590799 h 1181595"/>
              <a:gd name="connsiteX9" fmla="*/ 0 w 1181595"/>
              <a:gd name="connsiteY9" fmla="*/ 590798 h 118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1595" h="1181595">
                <a:moveTo>
                  <a:pt x="0" y="590798"/>
                </a:moveTo>
                <a:cubicBezTo>
                  <a:pt x="0" y="434109"/>
                  <a:pt x="62245" y="283837"/>
                  <a:pt x="173041" y="173041"/>
                </a:cubicBezTo>
                <a:cubicBezTo>
                  <a:pt x="283837" y="62245"/>
                  <a:pt x="434109" y="1"/>
                  <a:pt x="590799" y="1"/>
                </a:cubicBezTo>
                <a:cubicBezTo>
                  <a:pt x="747488" y="1"/>
                  <a:pt x="897760" y="62246"/>
                  <a:pt x="1008556" y="173042"/>
                </a:cubicBezTo>
                <a:cubicBezTo>
                  <a:pt x="1119352" y="283838"/>
                  <a:pt x="1181596" y="434110"/>
                  <a:pt x="1181596" y="590800"/>
                </a:cubicBezTo>
                <a:cubicBezTo>
                  <a:pt x="1181596" y="747489"/>
                  <a:pt x="1119351" y="897761"/>
                  <a:pt x="1008555" y="1008557"/>
                </a:cubicBezTo>
                <a:cubicBezTo>
                  <a:pt x="897759" y="1119353"/>
                  <a:pt x="747487" y="1181598"/>
                  <a:pt x="590798" y="1181598"/>
                </a:cubicBezTo>
                <a:cubicBezTo>
                  <a:pt x="434109" y="1181598"/>
                  <a:pt x="283837" y="1119353"/>
                  <a:pt x="173041" y="1008557"/>
                </a:cubicBezTo>
                <a:cubicBezTo>
                  <a:pt x="62245" y="897761"/>
                  <a:pt x="0" y="747489"/>
                  <a:pt x="1" y="590799"/>
                </a:cubicBezTo>
                <a:lnTo>
                  <a:pt x="0" y="590798"/>
                </a:lnTo>
                <a:close/>
              </a:path>
            </a:pathLst>
          </a:custGeom>
          <a:solidFill>
            <a:srgbClr val="00FFFF"/>
          </a:solidFill>
          <a:ln w="76200">
            <a:solidFill>
              <a:schemeClr val="bg1"/>
            </a:solidFill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2400" y="2480287"/>
            <a:ext cx="6400800" cy="2333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dirty="0" smtClean="0">
                <a:cs typeface="B Karim" pitchFamily="2" charset="-78"/>
              </a:rPr>
              <a:t>حُریّت، آقامنشی </a:t>
            </a:r>
            <a:r>
              <a:rPr lang="fa-IR" sz="3600" b="1" dirty="0" smtClean="0">
                <a:cs typeface="B Karim" pitchFamily="2" charset="-78"/>
              </a:rPr>
              <a:t>و </a:t>
            </a:r>
            <a:r>
              <a:rPr lang="fa-IR" sz="3600" b="1" dirty="0" smtClean="0">
                <a:cs typeface="B Karim" pitchFamily="2" charset="-78"/>
              </a:rPr>
              <a:t>آزادگی، </a:t>
            </a:r>
            <a:r>
              <a:rPr lang="fa-IR" sz="3600" b="1" dirty="0" smtClean="0">
                <a:cs typeface="B Karim" pitchFamily="2" charset="-78"/>
              </a:rPr>
              <a:t>نتیجه طبیعی</a:t>
            </a:r>
            <a:r>
              <a:rPr lang="fa-IR" sz="3600" b="1" dirty="0" smtClean="0">
                <a:solidFill>
                  <a:srgbClr val="FF6600"/>
                </a:solidFill>
                <a:cs typeface="B Karim" pitchFamily="2" charset="-78"/>
              </a:rPr>
              <a:t> </a:t>
            </a:r>
            <a:r>
              <a:rPr lang="fa-IR" sz="3600" b="1" dirty="0" smtClean="0">
                <a:solidFill>
                  <a:srgbClr val="FF0000"/>
                </a:solidFill>
                <a:cs typeface="B Karim" pitchFamily="2" charset="-78"/>
              </a:rPr>
              <a:t>خداباوری</a:t>
            </a:r>
            <a:r>
              <a:rPr lang="fa-IR" sz="3600" b="1" dirty="0" smtClean="0">
                <a:solidFill>
                  <a:srgbClr val="FF6600"/>
                </a:solidFill>
                <a:cs typeface="B Karim" pitchFamily="2" charset="-78"/>
              </a:rPr>
              <a:t> </a:t>
            </a:r>
            <a:r>
              <a:rPr lang="fa-IR" sz="3600" b="1" dirty="0" smtClean="0">
                <a:cs typeface="B Karim" pitchFamily="2" charset="-78"/>
              </a:rPr>
              <a:t>است .</a:t>
            </a:r>
            <a:endParaRPr lang="en-US" sz="3600" b="1" dirty="0" smtClean="0">
              <a:cs typeface="B Karim" pitchFamily="2" charset="-78"/>
            </a:endParaRPr>
          </a:p>
          <a:p>
            <a:pPr algn="ctr" rtl="1">
              <a:lnSpc>
                <a:spcPct val="150000"/>
              </a:lnSpc>
            </a:pPr>
            <a:endParaRPr lang="en-US" sz="2800" b="1" dirty="0">
              <a:cs typeface="B Karim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82295" y="2830017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Titr" panose="00000700000000000000" pitchFamily="2" charset="-78"/>
              </a:rPr>
              <a:t>علم زندگی</a:t>
            </a:r>
            <a:endParaRPr lang="en-US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4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 animBg="1"/>
      <p:bldP spid="9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534527" y="4951901"/>
            <a:ext cx="5012109" cy="9101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3200" dirty="0" smtClean="0">
                <a:ln>
                  <a:solidFill>
                    <a:sysClr val="window" lastClr="FFFFFF"/>
                  </a:solidFill>
                </a:ln>
              </a:rPr>
              <a:t>ترس زیبای یک گدای باشخصیّت</a:t>
            </a:r>
            <a:endParaRPr lang="fa-IR" sz="32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7118647" y="4310449"/>
            <a:ext cx="2025353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</a:t>
            </a:r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یازدهم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625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46225076"/>
              </p:ext>
            </p:extLst>
          </p:nvPr>
        </p:nvGraphicFramePr>
        <p:xfrm>
          <a:off x="609600" y="863600"/>
          <a:ext cx="79248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80998" y="1673538"/>
            <a:ext cx="6315992" cy="4549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3500"/>
              </a:lnSpc>
            </a:pPr>
            <a:r>
              <a:rPr lang="fa-IR" sz="2400" b="1" dirty="0" smtClean="0">
                <a:cs typeface="B Roya" panose="00000400000000000000" pitchFamily="2" charset="-78"/>
              </a:rPr>
              <a:t>: تحمل تنش‌های </a:t>
            </a:r>
            <a:r>
              <a:rPr lang="fa-IR" sz="2400" b="1" dirty="0" smtClean="0">
                <a:cs typeface="B Roya" panose="00000400000000000000" pitchFamily="2" charset="-78"/>
              </a:rPr>
              <a:t>بیرونی با دیگران را </a:t>
            </a:r>
            <a:r>
              <a:rPr lang="fa-IR" sz="2400" b="1" dirty="0" smtClean="0">
                <a:cs typeface="B Roya" panose="00000400000000000000" pitchFamily="2" charset="-78"/>
              </a:rPr>
              <a:t>ندارم.</a:t>
            </a:r>
            <a:endParaRPr lang="en-US" sz="2400" b="1" dirty="0" smtClean="0">
              <a:cs typeface="B Roya" panose="00000400000000000000" pitchFamily="2" charset="-78"/>
            </a:endParaRPr>
          </a:p>
          <a:p>
            <a:pPr algn="r" rtl="1">
              <a:lnSpc>
                <a:spcPts val="3500"/>
              </a:lnSpc>
            </a:pPr>
            <a:endParaRPr lang="fa-IR" sz="2400" b="1" dirty="0" smtClean="0">
              <a:cs typeface="B Roya" panose="00000400000000000000" pitchFamily="2" charset="-78"/>
            </a:endParaRPr>
          </a:p>
          <a:p>
            <a:pPr algn="r" rtl="1">
              <a:lnSpc>
                <a:spcPts val="3500"/>
              </a:lnSpc>
            </a:pPr>
            <a:r>
              <a:rPr lang="fa-IR" sz="2400" b="1" dirty="0" smtClean="0">
                <a:cs typeface="B Roya" panose="00000400000000000000" pitchFamily="2" charset="-78"/>
              </a:rPr>
              <a:t>:</a:t>
            </a:r>
            <a:r>
              <a:rPr lang="en-US" sz="2400" b="1" dirty="0" smtClean="0">
                <a:cs typeface="B Roya" panose="00000400000000000000" pitchFamily="2" charset="-78"/>
              </a:rPr>
              <a:t> </a:t>
            </a:r>
            <a:r>
              <a:rPr lang="fa-IR" sz="2400" b="1" dirty="0" smtClean="0">
                <a:cs typeface="B Roya" panose="00000400000000000000" pitchFamily="2" charset="-78"/>
              </a:rPr>
              <a:t>تحمل </a:t>
            </a:r>
            <a:r>
              <a:rPr lang="fa-IR" sz="2400" b="1" dirty="0" smtClean="0">
                <a:cs typeface="B Roya" panose="00000400000000000000" pitchFamily="2" charset="-78"/>
              </a:rPr>
              <a:t>تنش‌های </a:t>
            </a:r>
            <a:r>
              <a:rPr lang="fa-IR" sz="2400" b="1" dirty="0">
                <a:cs typeface="B Roya" panose="00000400000000000000" pitchFamily="2" charset="-78"/>
              </a:rPr>
              <a:t>درونی با خودم را </a:t>
            </a:r>
            <a:r>
              <a:rPr lang="fa-IR" sz="2400" b="1" dirty="0" smtClean="0">
                <a:cs typeface="B Roya" panose="00000400000000000000" pitchFamily="2" charset="-78"/>
              </a:rPr>
              <a:t>ندارم.</a:t>
            </a:r>
            <a:endParaRPr lang="en-US" sz="2400" b="1" dirty="0">
              <a:cs typeface="B Roya" panose="00000400000000000000" pitchFamily="2" charset="-78"/>
            </a:endParaRPr>
          </a:p>
          <a:p>
            <a:pPr algn="r" rtl="1">
              <a:lnSpc>
                <a:spcPts val="3500"/>
              </a:lnSpc>
            </a:pPr>
            <a:endParaRPr lang="fa-IR" sz="2400" b="1" dirty="0">
              <a:cs typeface="B Roya" panose="00000400000000000000" pitchFamily="2" charset="-78"/>
            </a:endParaRPr>
          </a:p>
          <a:p>
            <a:pPr algn="r" rtl="1">
              <a:lnSpc>
                <a:spcPts val="3500"/>
              </a:lnSpc>
            </a:pPr>
            <a:r>
              <a:rPr lang="fa-IR" sz="2400" b="1" dirty="0">
                <a:cs typeface="B Roya" panose="00000400000000000000" pitchFamily="2" charset="-78"/>
              </a:rPr>
              <a:t>:</a:t>
            </a:r>
            <a:r>
              <a:rPr lang="en-US" sz="2400" b="1" dirty="0">
                <a:cs typeface="B Roya" panose="00000400000000000000" pitchFamily="2" charset="-78"/>
              </a:rPr>
              <a:t> </a:t>
            </a:r>
            <a:r>
              <a:rPr lang="fa-IR" sz="2400" b="1" dirty="0" smtClean="0">
                <a:cs typeface="B Roya" panose="00000400000000000000" pitchFamily="2" charset="-78"/>
              </a:rPr>
              <a:t>دچار واپس‌روی روانی هستم.</a:t>
            </a:r>
            <a:endParaRPr lang="en-US" sz="2400" b="1" dirty="0">
              <a:cs typeface="B Roya" panose="00000400000000000000" pitchFamily="2" charset="-78"/>
            </a:endParaRPr>
          </a:p>
          <a:p>
            <a:pPr algn="r" rtl="1">
              <a:lnSpc>
                <a:spcPts val="3500"/>
              </a:lnSpc>
            </a:pPr>
            <a:endParaRPr lang="fa-IR" sz="2400" b="1" dirty="0">
              <a:cs typeface="B Roya" panose="00000400000000000000" pitchFamily="2" charset="-78"/>
            </a:endParaRPr>
          </a:p>
          <a:p>
            <a:pPr algn="r" rtl="1">
              <a:lnSpc>
                <a:spcPts val="3500"/>
              </a:lnSpc>
            </a:pPr>
            <a:r>
              <a:rPr lang="fa-IR" sz="2400" b="1" dirty="0" smtClean="0">
                <a:cs typeface="B Roya" panose="00000400000000000000" pitchFamily="2" charset="-78"/>
              </a:rPr>
              <a:t>:</a:t>
            </a:r>
            <a:r>
              <a:rPr lang="en-US" sz="2400" b="1" dirty="0" smtClean="0">
                <a:cs typeface="B Roya" panose="00000400000000000000" pitchFamily="2" charset="-78"/>
              </a:rPr>
              <a:t> </a:t>
            </a:r>
            <a:r>
              <a:rPr lang="fa-IR" sz="2400" b="1" dirty="0">
                <a:cs typeface="B Roya" panose="00000400000000000000" pitchFamily="2" charset="-78"/>
              </a:rPr>
              <a:t>با جلب ترحم آنها </a:t>
            </a:r>
            <a:r>
              <a:rPr lang="fa-IR" sz="2400" b="1" dirty="0" smtClean="0">
                <a:cs typeface="B Roya" panose="00000400000000000000" pitchFamily="2" charset="-78"/>
              </a:rPr>
              <a:t>جلب توجه می‌کنم.</a:t>
            </a:r>
            <a:endParaRPr lang="en-US" sz="2400" b="1" dirty="0">
              <a:cs typeface="B Roya" panose="00000400000000000000" pitchFamily="2" charset="-78"/>
            </a:endParaRPr>
          </a:p>
          <a:p>
            <a:pPr algn="r" rtl="1">
              <a:lnSpc>
                <a:spcPts val="3500"/>
              </a:lnSpc>
            </a:pPr>
            <a:endParaRPr lang="fa-IR" sz="2400" b="1" dirty="0">
              <a:cs typeface="B Roya" panose="00000400000000000000" pitchFamily="2" charset="-78"/>
            </a:endParaRPr>
          </a:p>
          <a:p>
            <a:pPr algn="r" rtl="1">
              <a:lnSpc>
                <a:spcPts val="3500"/>
              </a:lnSpc>
            </a:pPr>
            <a:r>
              <a:rPr lang="fa-IR" sz="2400" b="1" dirty="0" smtClean="0">
                <a:cs typeface="B Roya" panose="00000400000000000000" pitchFamily="2" charset="-78"/>
              </a:rPr>
              <a:t>:</a:t>
            </a:r>
            <a:r>
              <a:rPr lang="en-US" sz="2400" b="1" dirty="0" smtClean="0">
                <a:cs typeface="B Roya" panose="00000400000000000000" pitchFamily="2" charset="-78"/>
              </a:rPr>
              <a:t> </a:t>
            </a:r>
            <a:r>
              <a:rPr lang="fa-IR" sz="2400" b="1" dirty="0">
                <a:cs typeface="B Roya" panose="00000400000000000000" pitchFamily="2" charset="-78"/>
              </a:rPr>
              <a:t>همرنگ جماعت شوم تا رسوایی بی مقداری من روشن </a:t>
            </a:r>
            <a:r>
              <a:rPr lang="fa-IR" sz="2400" b="1" dirty="0" smtClean="0">
                <a:cs typeface="B Roya" panose="00000400000000000000" pitchFamily="2" charset="-78"/>
              </a:rPr>
              <a:t>نشود.</a:t>
            </a:r>
            <a:endParaRPr lang="en-US" sz="2400" b="1" dirty="0">
              <a:cs typeface="B Roya" panose="00000400000000000000" pitchFamily="2" charset="-78"/>
            </a:endParaRPr>
          </a:p>
          <a:p>
            <a:pPr algn="r" rtl="1">
              <a:lnSpc>
                <a:spcPts val="3500"/>
              </a:lnSpc>
            </a:pPr>
            <a:endParaRPr lang="en-US" sz="2400" b="1" dirty="0">
              <a:cs typeface="B Roya" panose="00000400000000000000" pitchFamily="2" charset="-78"/>
            </a:endParaRPr>
          </a:p>
        </p:txBody>
      </p:sp>
      <p:pic>
        <p:nvPicPr>
          <p:cNvPr id="10" name="Picture 9" descr="photo_2017-08-06_19-41-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35895" y="1649300"/>
            <a:ext cx="862054" cy="647948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057400" y="304800"/>
            <a:ext cx="5029200" cy="990600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cs typeface="B Titr" panose="00000700000000000000" pitchFamily="2" charset="-78"/>
              </a:rPr>
              <a:t>تلاشی دیگر در </a:t>
            </a:r>
            <a:r>
              <a:rPr lang="fa-IR" sz="2400" b="1" dirty="0" smtClean="0">
                <a:cs typeface="B Titr" panose="00000700000000000000" pitchFamily="2" charset="-78"/>
              </a:rPr>
              <a:t>روان‌شناسی </a:t>
            </a:r>
            <a:r>
              <a:rPr lang="fa-IR" sz="2400" b="1" dirty="0" smtClean="0">
                <a:cs typeface="B Titr" panose="00000700000000000000" pitchFamily="2" charset="-78"/>
              </a:rPr>
              <a:t>پشه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pic>
        <p:nvPicPr>
          <p:cNvPr id="11" name="Picture 10" descr="photo_2017-08-06_00-27-0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8244" y="4210014"/>
            <a:ext cx="829592" cy="775954"/>
          </a:xfrm>
          <a:prstGeom prst="rect">
            <a:avLst/>
          </a:prstGeom>
        </p:spPr>
      </p:pic>
      <p:pic>
        <p:nvPicPr>
          <p:cNvPr id="12" name="Picture 11" descr="photo_2017-08-06_00-15-0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8827" y="5181600"/>
            <a:ext cx="995510" cy="622194"/>
          </a:xfrm>
          <a:prstGeom prst="rect">
            <a:avLst/>
          </a:prstGeom>
        </p:spPr>
      </p:pic>
      <p:pic>
        <p:nvPicPr>
          <p:cNvPr id="6" name="Picture 5" descr="photo_2017-08-06_19-41-2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31786" y="3443574"/>
            <a:ext cx="829592" cy="683031"/>
          </a:xfrm>
          <a:prstGeom prst="rect">
            <a:avLst/>
          </a:prstGeom>
        </p:spPr>
      </p:pic>
      <p:pic>
        <p:nvPicPr>
          <p:cNvPr id="9" name="Picture 8" descr="photo_2017-08-06_19-41-0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14745" y="2363373"/>
            <a:ext cx="829592" cy="858198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hoto_2017-08-03_14-46-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3544661"/>
            <a:ext cx="6686550" cy="332422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Oval 2"/>
          <p:cNvSpPr/>
          <p:nvPr/>
        </p:nvSpPr>
        <p:spPr>
          <a:xfrm>
            <a:off x="1905000" y="914400"/>
            <a:ext cx="5562600" cy="990600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Karim" pitchFamily="2" charset="-78"/>
              </a:rPr>
              <a:t>تلاشی برای خروج از دنیای پشـــگان</a:t>
            </a:r>
            <a:endParaRPr lang="en-US" sz="28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Karim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209800"/>
            <a:ext cx="7924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می‌توان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انسانی هم زندگی کرد</a:t>
            </a:r>
            <a:endParaRPr lang="en-US" sz="2400" b="1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Roya" panose="00000400000000000000" pitchFamily="2" charset="-78"/>
            </a:endParaRPr>
          </a:p>
          <a:p>
            <a:pPr marL="342900" indent="-342900" algn="ctr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آزاده و منطقی</a:t>
            </a:r>
            <a:endParaRPr lang="en-US" sz="2400" b="1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Roya" panose="00000400000000000000" pitchFamily="2" charset="-78"/>
            </a:endParaRPr>
          </a:p>
          <a:p>
            <a:pPr marL="342900" indent="-342900" algn="ctr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 عقلانی و اخلاقی</a:t>
            </a:r>
            <a:endParaRPr lang="en-US" sz="2400" b="1" dirty="0" smtClean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Roya" panose="00000400000000000000" pitchFamily="2" charset="-78"/>
            </a:endParaRPr>
          </a:p>
          <a:p>
            <a:pPr marL="342900" indent="-342900" algn="ctr" rtl="1">
              <a:lnSpc>
                <a:spcPct val="15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زندگی مبتنی  بر عزت نفس و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ارزش‌های </a:t>
            </a:r>
            <a:r>
              <a:rPr lang="fa-IR" sz="24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Roya" panose="00000400000000000000" pitchFamily="2" charset="-78"/>
              </a:rPr>
              <a:t>والای آسمانی</a:t>
            </a:r>
            <a:endParaRPr lang="en-US" sz="24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Roya" panose="00000400000000000000" pitchFamily="2" charset="-78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219200" y="990600"/>
            <a:ext cx="6934200" cy="5029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fa-IR" sz="3200" b="1" dirty="0" smtClean="0">
              <a:solidFill>
                <a:schemeClr val="tx1">
                  <a:lumMod val="95000"/>
                  <a:lumOff val="5000"/>
                </a:schemeClr>
              </a:solidFill>
              <a:cs typeface="B Karim" pitchFamily="2" charset="-78"/>
            </a:endParaRPr>
          </a:p>
          <a:p>
            <a:pPr algn="r" rtl="1"/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Badr" panose="00000400000000000000" pitchFamily="2" charset="-78"/>
              </a:rPr>
              <a:t>الناسُ ثلاثةٌ :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Karim" pitchFamily="2" charset="-78"/>
              </a:rPr>
              <a:t>                           </a:t>
            </a: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Karim" pitchFamily="2" charset="-78"/>
              </a:rPr>
              <a:t>مردم </a:t>
            </a:r>
            <a:r>
              <a:rPr lang="fa-IR" sz="3200" b="1" u="sng" dirty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cs typeface="B Karim" pitchFamily="2" charset="-78"/>
              </a:rPr>
              <a:t>سه</a:t>
            </a:r>
            <a:r>
              <a:rPr lang="fa-IR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B Karim" pitchFamily="2" charset="-78"/>
              </a:rPr>
              <a:t> دسته اند :</a:t>
            </a:r>
            <a:endParaRPr lang="en-US" sz="3200" b="1" dirty="0" smtClean="0">
              <a:solidFill>
                <a:schemeClr val="tx1">
                  <a:lumMod val="95000"/>
                  <a:lumOff val="5000"/>
                </a:schemeClr>
              </a:solidFill>
              <a:cs typeface="B Badr" panose="00000400000000000000" pitchFamily="2" charset="-78"/>
            </a:endParaRPr>
          </a:p>
          <a:p>
            <a:pPr algn="r" rtl="1"/>
            <a:endParaRPr lang="fa-IR" sz="3200" b="1" dirty="0" smtClean="0">
              <a:solidFill>
                <a:schemeClr val="tx1">
                  <a:lumMod val="95000"/>
                  <a:lumOff val="5000"/>
                </a:schemeClr>
              </a:solidFill>
              <a:cs typeface="B Badr" panose="00000400000000000000" pitchFamily="2" charset="-78"/>
            </a:endParaRPr>
          </a:p>
          <a:p>
            <a:pPr algn="r" rtl="1"/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cs typeface="B Badr" panose="00000400000000000000" pitchFamily="2" charset="-78"/>
              </a:rPr>
              <a:t>دسته اول:</a:t>
            </a:r>
            <a:endParaRPr lang="en-US" sz="3200" b="1" dirty="0" smtClean="0">
              <a:ln>
                <a:solidFill>
                  <a:srgbClr val="C00000"/>
                </a:solidFill>
              </a:ln>
              <a:solidFill>
                <a:srgbClr val="FF0000"/>
              </a:solidFill>
              <a:cs typeface="B Badr" panose="00000400000000000000" pitchFamily="2" charset="-78"/>
            </a:endParaRPr>
          </a:p>
          <a:p>
            <a:pPr marL="342900" indent="-342900" algn="ctr" rtl="1"/>
            <a:r>
              <a:rPr lang="fa-IR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Badr" panose="00000400000000000000" pitchFamily="2" charset="-78"/>
              </a:rPr>
              <a:t> </a:t>
            </a:r>
            <a:r>
              <a:rPr lang="fa-IR" sz="40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Badr" panose="00000400000000000000" pitchFamily="2" charset="-78"/>
              </a:rPr>
              <a:t>فعالم ٌ ربانیٌّ ،</a:t>
            </a:r>
            <a:endParaRPr lang="en-US" sz="40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Badr" panose="00000400000000000000" pitchFamily="2" charset="-78"/>
            </a:endParaRPr>
          </a:p>
          <a:p>
            <a:pPr marL="342900" indent="-342900" algn="ctr" rtl="1"/>
            <a:endParaRPr lang="en-US" sz="40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Badr" panose="00000400000000000000" pitchFamily="2" charset="-78"/>
            </a:endParaRPr>
          </a:p>
          <a:p>
            <a:pPr algn="ctr" rtl="1"/>
            <a:r>
              <a:rPr lang="fa-IR" sz="4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 </a:t>
            </a:r>
            <a:r>
              <a:rPr lang="fa-IR" sz="4000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عالم ربانی و الهی ،</a:t>
            </a:r>
            <a:endParaRPr lang="en-US" sz="40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cs typeface="B Karim" pitchFamily="2" charset="-78"/>
            </a:endParaRPr>
          </a:p>
          <a:p>
            <a:pPr algn="ctr" rtl="1"/>
            <a:endParaRPr lang="en-US" sz="32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cs typeface="B Karim" pitchFamily="2" charset="-78"/>
            </a:endParaRPr>
          </a:p>
          <a:p>
            <a:pPr algn="ctr" rtl="1"/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B Karim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2133600" y="152400"/>
            <a:ext cx="4648200" cy="990600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glow rad="63500">
                    <a:srgbClr val="FFFF00">
                      <a:alpha val="40000"/>
                    </a:srgbClr>
                  </a:glow>
                </a:effectLst>
                <a:cs typeface="B Karim" pitchFamily="2" charset="-78"/>
              </a:rPr>
              <a:t>در جستجوی ریشه و راه درمان</a:t>
            </a:r>
            <a:endParaRPr lang="en-US" sz="28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>
                <a:glow rad="63500">
                  <a:srgbClr val="FFFF00">
                    <a:alpha val="40000"/>
                  </a:srgbClr>
                </a:glow>
              </a:effectLst>
              <a:cs typeface="B Karim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117499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066800" y="609600"/>
            <a:ext cx="6934200" cy="5029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/>
            <a:endParaRPr lang="fa-IR" sz="32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Karim" pitchFamily="2" charset="-78"/>
            </a:endParaRPr>
          </a:p>
          <a:p>
            <a:pPr algn="just" rtl="1"/>
            <a:r>
              <a:rPr lang="fa-IR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Karim" pitchFamily="2" charset="-78"/>
              </a:rPr>
              <a:t> </a:t>
            </a:r>
            <a:r>
              <a:rPr lang="fa-IR" sz="32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Karim" pitchFamily="2" charset="-78"/>
              </a:rPr>
              <a:t>دسته دوم:</a:t>
            </a:r>
            <a:endParaRPr lang="en-US" sz="32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Karim" pitchFamily="2" charset="-78"/>
            </a:endParaRPr>
          </a:p>
          <a:p>
            <a:pPr algn="just" rtl="1"/>
            <a:endParaRPr lang="fa-IR" sz="32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Karim" pitchFamily="2" charset="-78"/>
            </a:endParaRPr>
          </a:p>
          <a:p>
            <a:pPr marL="342900" indent="-342900" algn="ctr" rtl="1">
              <a:lnSpc>
                <a:spcPct val="150000"/>
              </a:lnSpc>
            </a:pPr>
            <a:r>
              <a:rPr lang="fa-IR" sz="40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Badr" panose="00000400000000000000" pitchFamily="2" charset="-78"/>
              </a:rPr>
              <a:t> </a:t>
            </a:r>
            <a:r>
              <a:rPr lang="fa-IR" sz="40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Badr" panose="00000400000000000000" pitchFamily="2" charset="-78"/>
              </a:rPr>
              <a:t>و متعلمٌ علی سبیلِ نجاةٍ </a:t>
            </a:r>
            <a:endParaRPr lang="en-US" sz="40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Badr" panose="00000400000000000000" pitchFamily="2" charset="-78"/>
            </a:endParaRPr>
          </a:p>
          <a:p>
            <a:pPr marL="342900" indent="-342900" algn="ctr" rtl="1">
              <a:lnSpc>
                <a:spcPct val="150000"/>
              </a:lnSpc>
            </a:pPr>
            <a:endParaRPr lang="en-US" sz="4000" b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Badr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کسانی </a:t>
            </a:r>
            <a:r>
              <a:rPr lang="fa-IR" sz="3600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هستند که در مسیر هدایت ، </a:t>
            </a:r>
            <a:endParaRPr lang="fa-IR" sz="3600" b="1" dirty="0" smtClean="0">
              <a:ln>
                <a:solidFill>
                  <a:schemeClr val="tx1"/>
                </a:solidFill>
              </a:ln>
              <a:solidFill>
                <a:srgbClr val="0070C0"/>
              </a:solidFill>
              <a:cs typeface="B Karim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3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در </a:t>
            </a:r>
            <a:r>
              <a:rPr lang="fa-IR" sz="3600" b="1" dirty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cs typeface="B Karim" pitchFamily="2" charset="-78"/>
              </a:rPr>
              <a:t>حال کسب علم و دانشند </a:t>
            </a:r>
            <a:endParaRPr lang="en-US" sz="3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cs typeface="B Karim" pitchFamily="2" charset="-78"/>
            </a:endParaRPr>
          </a:p>
          <a:p>
            <a:pPr algn="just" rtl="1"/>
            <a:endParaRPr lang="en-US" sz="3200" b="1" dirty="0" smtClean="0">
              <a:ln>
                <a:solidFill>
                  <a:srgbClr val="FF6600"/>
                </a:solidFill>
              </a:ln>
              <a:solidFill>
                <a:srgbClr val="FF6600"/>
              </a:solidFill>
              <a:cs typeface="B Badr" panose="00000400000000000000" pitchFamily="2" charset="-78"/>
            </a:endParaRPr>
          </a:p>
          <a:p>
            <a:pPr algn="just" rtl="1"/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cs typeface="B Karim" pitchFamily="2" charset="-78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5427</TotalTime>
  <Words>1194</Words>
  <Application>Microsoft Office PowerPoint</Application>
  <PresentationFormat>On-screen Show (4:3)</PresentationFormat>
  <Paragraphs>146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8" baseType="lpstr">
      <vt:lpstr>Calibri</vt:lpstr>
      <vt:lpstr>B Badr</vt:lpstr>
      <vt:lpstr>Calibri Light</vt:lpstr>
      <vt:lpstr>Wingdings</vt:lpstr>
      <vt:lpstr>B Koodak</vt:lpstr>
      <vt:lpstr>B Karim</vt:lpstr>
      <vt:lpstr>B Homa</vt:lpstr>
      <vt:lpstr>B Titr</vt:lpstr>
      <vt:lpstr>B Roya</vt:lpstr>
      <vt:lpstr>Arial</vt:lpstr>
      <vt:lpstr>Wingdings 2</vt:lpstr>
      <vt:lpstr>B Yagut</vt:lpstr>
      <vt:lpstr>Office Theme</vt:lpstr>
      <vt:lpstr>خالی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برای آنکه نشان دهم که شخصیت خود ساخته و متفاوتی دارم، در کلامم از هر لفظ رکیکی استفاده می‌کنم.</vt:lpstr>
      <vt:lpstr>نیازی به تایید دکتر ندارم. مریض هستم که هستم!</vt:lpstr>
      <vt:lpstr>برای کسب گواهینامه نیازی به تایید اداره راهنمایی و رانندگی ندارم . و تاییدطلبی را عین بی‌شخصیتی می‌دانم.</vt:lpstr>
      <vt:lpstr>گور پدر دیگران که در مورد من چگونه بیاندیشند! نیازی به تایید کسی ندارم. بر عکس! همه بایداز تایید من برخوردار باشند. </vt:lpstr>
      <vt:lpstr>انسانی با شخصیت هستم و بدنبال جلب محبت و تایید شما  نیستم .سنگدلی ، لازمه شخصیت سالم است  </vt:lpstr>
      <vt:lpstr>خواهی نشوی رسوا همرنگ جماعت شو؟!!!!!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کنترل گرگ صفتی انسان‌ها بر عهده سه نگهبان است :             قـانون          اخلاق          دیـــن </vt:lpstr>
      <vt:lpstr>PowerPoint Presentation</vt:lpstr>
      <vt:lpstr>PowerPoint Presentation</vt:lpstr>
      <vt:lpstr>PowerPoint Presentation</vt:lpstr>
      <vt:lpstr>هدف این است که هر ترسی غیر منطقی نیست    تنها کسی که ترس از او بی بدیل است ذات خداوند است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درس (11)</dc:title>
  <dc:creator>User</dc:creator>
  <cp:lastModifiedBy>Alireza Moazzen</cp:lastModifiedBy>
  <cp:revision>247</cp:revision>
  <dcterms:created xsi:type="dcterms:W3CDTF">2006-08-16T00:00:00Z</dcterms:created>
  <dcterms:modified xsi:type="dcterms:W3CDTF">2017-09-26T18:27:55Z</dcterms:modified>
</cp:coreProperties>
</file>